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5" r:id="rId1"/>
  </p:sldMasterIdLst>
  <p:notesMasterIdLst>
    <p:notesMasterId r:id="rId39"/>
  </p:notesMasterIdLst>
  <p:sldIdLst>
    <p:sldId id="256" r:id="rId2"/>
    <p:sldId id="286" r:id="rId3"/>
    <p:sldId id="258" r:id="rId4"/>
    <p:sldId id="261" r:id="rId5"/>
    <p:sldId id="262" r:id="rId6"/>
    <p:sldId id="272" r:id="rId7"/>
    <p:sldId id="346" r:id="rId8"/>
    <p:sldId id="347" r:id="rId9"/>
    <p:sldId id="274" r:id="rId10"/>
    <p:sldId id="268" r:id="rId11"/>
    <p:sldId id="312" r:id="rId12"/>
    <p:sldId id="278" r:id="rId13"/>
    <p:sldId id="313" r:id="rId14"/>
    <p:sldId id="314" r:id="rId15"/>
    <p:sldId id="339" r:id="rId16"/>
    <p:sldId id="327" r:id="rId17"/>
    <p:sldId id="321" r:id="rId18"/>
    <p:sldId id="316" r:id="rId19"/>
    <p:sldId id="324" r:id="rId20"/>
    <p:sldId id="335" r:id="rId21"/>
    <p:sldId id="331" r:id="rId22"/>
    <p:sldId id="341" r:id="rId23"/>
    <p:sldId id="326" r:id="rId24"/>
    <p:sldId id="328" r:id="rId25"/>
    <p:sldId id="318" r:id="rId26"/>
    <p:sldId id="343" r:id="rId27"/>
    <p:sldId id="330" r:id="rId28"/>
    <p:sldId id="332" r:id="rId29"/>
    <p:sldId id="334" r:id="rId30"/>
    <p:sldId id="329" r:id="rId31"/>
    <p:sldId id="344" r:id="rId32"/>
    <p:sldId id="323" r:id="rId33"/>
    <p:sldId id="345" r:id="rId34"/>
    <p:sldId id="292" r:id="rId35"/>
    <p:sldId id="315" r:id="rId36"/>
    <p:sldId id="322" r:id="rId37"/>
    <p:sldId id="290" r:id="rId38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Space Mon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elrahman Elnagar" initials="AE" lastIdx="1" clrIdx="0">
    <p:extLst>
      <p:ext uri="{19B8F6BF-5375-455C-9EA6-DF929625EA0E}">
        <p15:presenceInfo xmlns:p15="http://schemas.microsoft.com/office/powerpoint/2012/main" userId="4df285ba029842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75B"/>
    <a:srgbClr val="831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29D1F9-B5F8-46E5-B41F-2A10CC4215C4}">
  <a:tblStyle styleId="{1829D1F9-B5F8-46E5-B41F-2A10CC4215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683" y="8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23T03:17:27.67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1a41cb8921_1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1a41cb8921_1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10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49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997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347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845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173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243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0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76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1a41cb8921_1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1a41cb8921_1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308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824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504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041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05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058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715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412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659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168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200d38227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200d38227_3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77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80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119c2edd72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119c2edd72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58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09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a41cb8921_1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a41cb8921_1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200d38227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200d38227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200d38227_3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200d38227_3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9a9a3fcf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19a9a3fcf4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a41cb8921_1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a41cb8921_1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1cb8921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1cb8921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5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38448" y="-142087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26235" y="-142025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708462" y="-142050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3500" y="-548699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870975" y="4401125"/>
            <a:ext cx="1539000" cy="15390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341275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7673100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8255925" y="33737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8510411" y="1987905"/>
            <a:ext cx="1631789" cy="146443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13225" y="1772700"/>
            <a:ext cx="54051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13225" y="3668063"/>
            <a:ext cx="30168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 idx="2"/>
          </p:nvPr>
        </p:nvSpPr>
        <p:spPr>
          <a:xfrm>
            <a:off x="708400" y="851575"/>
            <a:ext cx="12810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5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698631" scaled="0"/>
        </a:gra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/>
          <p:nvPr/>
        </p:nvSpPr>
        <p:spPr>
          <a:xfrm>
            <a:off x="3117197" y="-142050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2"/>
          <p:cNvSpPr/>
          <p:nvPr/>
        </p:nvSpPr>
        <p:spPr>
          <a:xfrm>
            <a:off x="2579168" y="-142050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2"/>
          <p:cNvSpPr/>
          <p:nvPr/>
        </p:nvSpPr>
        <p:spPr>
          <a:xfrm flipH="1">
            <a:off x="-1751925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 b="1"/>
            </a:lvl1pPr>
            <a:lvl2pPr lvl="1" rtl="0">
              <a:buNone/>
              <a:defRPr sz="1600" b="1"/>
            </a:lvl2pPr>
            <a:lvl3pPr lvl="2" rtl="0">
              <a:buNone/>
              <a:defRPr sz="1600" b="1"/>
            </a:lvl3pPr>
            <a:lvl4pPr lvl="3" rtl="0">
              <a:buNone/>
              <a:defRPr sz="1600" b="1"/>
            </a:lvl4pPr>
            <a:lvl5pPr lvl="4" rtl="0">
              <a:buNone/>
              <a:defRPr sz="1600" b="1"/>
            </a:lvl5pPr>
            <a:lvl6pPr lvl="5" rtl="0">
              <a:buNone/>
              <a:defRPr sz="1600" b="1"/>
            </a:lvl6pPr>
            <a:lvl7pPr lvl="6" rtl="0">
              <a:buNone/>
              <a:defRPr sz="1600" b="1"/>
            </a:lvl7pPr>
            <a:lvl8pPr lvl="7" rtl="0">
              <a:buNone/>
              <a:defRPr sz="1600" b="1"/>
            </a:lvl8pPr>
            <a:lvl9pPr lvl="8" rtl="0">
              <a:buNone/>
              <a:defRPr sz="1600" b="1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2"/>
          <p:cNvSpPr/>
          <p:nvPr/>
        </p:nvSpPr>
        <p:spPr>
          <a:xfrm>
            <a:off x="7719153" y="539497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2"/>
          <p:cNvSpPr/>
          <p:nvPr/>
        </p:nvSpPr>
        <p:spPr>
          <a:xfrm rot="10800000" flipH="1">
            <a:off x="7063109" y="175320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7585412" y="3505813"/>
            <a:ext cx="671483" cy="60271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2"/>
          <p:cNvSpPr txBox="1">
            <a:spLocks noGrp="1"/>
          </p:cNvSpPr>
          <p:nvPr>
            <p:ph type="sldNum" idx="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 b="1"/>
            </a:lvl1pPr>
            <a:lvl2pPr lvl="1">
              <a:buNone/>
              <a:defRPr sz="1600" b="1"/>
            </a:lvl2pPr>
            <a:lvl3pPr lvl="2">
              <a:buNone/>
              <a:defRPr sz="1600" b="1"/>
            </a:lvl3pPr>
            <a:lvl4pPr lvl="3">
              <a:buNone/>
              <a:defRPr sz="1600" b="1"/>
            </a:lvl4pPr>
            <a:lvl5pPr lvl="4">
              <a:buNone/>
              <a:defRPr sz="1600" b="1"/>
            </a:lvl5pPr>
            <a:lvl6pPr lvl="5">
              <a:buNone/>
              <a:defRPr sz="1600" b="1"/>
            </a:lvl6pPr>
            <a:lvl7pPr lvl="6">
              <a:buNone/>
              <a:defRPr sz="1600" b="1"/>
            </a:lvl7pPr>
            <a:lvl8pPr lvl="7">
              <a:buNone/>
              <a:defRPr sz="1600" b="1"/>
            </a:lvl8pPr>
            <a:lvl9pPr lvl="8">
              <a:buNone/>
              <a:defRPr sz="1600" b="1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32"/>
          <p:cNvSpPr/>
          <p:nvPr/>
        </p:nvSpPr>
        <p:spPr>
          <a:xfrm>
            <a:off x="-412372" y="4447997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2"/>
          <p:cNvSpPr/>
          <p:nvPr/>
        </p:nvSpPr>
        <p:spPr>
          <a:xfrm rot="10800000" flipH="1">
            <a:off x="864009" y="4907370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bg>
      <p:bgPr>
        <a:gradFill>
          <a:gsLst>
            <a:gs pos="0">
              <a:srgbClr val="00216E"/>
            </a:gs>
            <a:gs pos="100000">
              <a:srgbClr val="E20030"/>
            </a:gs>
          </a:gsLst>
          <a:lin ang="5400700" scaled="0"/>
        </a:gra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/>
          <p:nvPr/>
        </p:nvSpPr>
        <p:spPr>
          <a:xfrm flipH="1">
            <a:off x="0" y="-142050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3"/>
          <p:cNvSpPr/>
          <p:nvPr/>
        </p:nvSpPr>
        <p:spPr>
          <a:xfrm flipH="1">
            <a:off x="517804" y="-142050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/>
          <p:nvPr/>
        </p:nvSpPr>
        <p:spPr>
          <a:xfrm>
            <a:off x="1035600" y="-142050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3"/>
          <p:cNvSpPr/>
          <p:nvPr/>
        </p:nvSpPr>
        <p:spPr>
          <a:xfrm>
            <a:off x="161078" y="3491722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3"/>
          <p:cNvSpPr/>
          <p:nvPr/>
        </p:nvSpPr>
        <p:spPr>
          <a:xfrm rot="10800000" flipH="1">
            <a:off x="-488605" y="-508814"/>
            <a:ext cx="1551574" cy="1392437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3"/>
          <p:cNvSpPr/>
          <p:nvPr/>
        </p:nvSpPr>
        <p:spPr>
          <a:xfrm>
            <a:off x="1484387" y="2889013"/>
            <a:ext cx="671483" cy="60271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title"/>
          </p:nvPr>
        </p:nvSpPr>
        <p:spPr>
          <a:xfrm>
            <a:off x="2075350" y="539500"/>
            <a:ext cx="6355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 b="1"/>
            </a:lvl1pPr>
            <a:lvl2pPr lvl="1" rtl="0">
              <a:buNone/>
              <a:defRPr sz="1600" b="1"/>
            </a:lvl2pPr>
            <a:lvl3pPr lvl="2" rtl="0">
              <a:buNone/>
              <a:defRPr sz="1600" b="1"/>
            </a:lvl3pPr>
            <a:lvl4pPr lvl="3" rtl="0">
              <a:buNone/>
              <a:defRPr sz="1600" b="1"/>
            </a:lvl4pPr>
            <a:lvl5pPr lvl="4" rtl="0">
              <a:buNone/>
              <a:defRPr sz="1600" b="1"/>
            </a:lvl5pPr>
            <a:lvl6pPr lvl="5" rtl="0">
              <a:buNone/>
              <a:defRPr sz="1600" b="1"/>
            </a:lvl6pPr>
            <a:lvl7pPr lvl="6" rtl="0">
              <a:buNone/>
              <a:defRPr sz="1600" b="1"/>
            </a:lvl7pPr>
            <a:lvl8pPr lvl="7" rtl="0">
              <a:buNone/>
              <a:defRPr sz="1600" b="1"/>
            </a:lvl8pPr>
            <a:lvl9pPr lvl="8" rtl="0">
              <a:buNone/>
              <a:defRPr sz="1600" b="1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3"/>
          <p:cNvSpPr txBox="1">
            <a:spLocks noGrp="1"/>
          </p:cNvSpPr>
          <p:nvPr>
            <p:ph type="sldNum" idx="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 b="1"/>
            </a:lvl1pPr>
            <a:lvl2pPr lvl="1" rtl="0">
              <a:buNone/>
              <a:defRPr sz="1600" b="1"/>
            </a:lvl2pPr>
            <a:lvl3pPr lvl="2" rtl="0">
              <a:buNone/>
              <a:defRPr sz="1600" b="1"/>
            </a:lvl3pPr>
            <a:lvl4pPr lvl="3" rtl="0">
              <a:buNone/>
              <a:defRPr sz="1600" b="1"/>
            </a:lvl4pPr>
            <a:lvl5pPr lvl="4" rtl="0">
              <a:buNone/>
              <a:defRPr sz="1600" b="1"/>
            </a:lvl5pPr>
            <a:lvl6pPr lvl="5" rtl="0">
              <a:buNone/>
              <a:defRPr sz="1600" b="1"/>
            </a:lvl6pPr>
            <a:lvl7pPr lvl="6" rtl="0">
              <a:buNone/>
              <a:defRPr sz="1600" b="1"/>
            </a:lvl7pPr>
            <a:lvl8pPr lvl="7" rtl="0">
              <a:buNone/>
              <a:defRPr sz="1600" b="1"/>
            </a:lvl8pPr>
            <a:lvl9pPr lvl="8" rtl="0">
              <a:buNone/>
              <a:defRPr sz="1600" b="1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698631" scaled="0"/>
        </a:gra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/>
          <p:nvPr/>
        </p:nvSpPr>
        <p:spPr>
          <a:xfrm flipH="1">
            <a:off x="1645745" y="-142018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2163549" y="-142018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>
            <a:off x="2681350" y="-14203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 txBox="1">
            <a:spLocks noGrp="1"/>
          </p:cNvSpPr>
          <p:nvPr>
            <p:ph type="title"/>
          </p:nvPr>
        </p:nvSpPr>
        <p:spPr>
          <a:xfrm>
            <a:off x="3142075" y="539500"/>
            <a:ext cx="52887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0" name="Google Shape;410;p34"/>
          <p:cNvSpPr txBox="1"/>
          <p:nvPr/>
        </p:nvSpPr>
        <p:spPr>
          <a:xfrm>
            <a:off x="4388575" y="3600075"/>
            <a:ext cx="38898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15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150" b="1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5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15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including icons by </a:t>
            </a:r>
            <a:r>
              <a:rPr lang="en" sz="1150" b="1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5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150" b="1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5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1" name="Google Shape;411;p34"/>
          <p:cNvSpPr txBox="1">
            <a:spLocks noGrp="1"/>
          </p:cNvSpPr>
          <p:nvPr>
            <p:ph type="subTitle" idx="1"/>
          </p:nvPr>
        </p:nvSpPr>
        <p:spPr>
          <a:xfrm>
            <a:off x="3142075" y="1675400"/>
            <a:ext cx="5288700" cy="11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34"/>
          <p:cNvSpPr/>
          <p:nvPr/>
        </p:nvSpPr>
        <p:spPr>
          <a:xfrm>
            <a:off x="161078" y="3491722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rot="10800000" flipH="1">
            <a:off x="441645" y="352461"/>
            <a:ext cx="1551574" cy="1392437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/>
          <p:nvPr/>
        </p:nvSpPr>
        <p:spPr>
          <a:xfrm>
            <a:off x="1321737" y="3195813"/>
            <a:ext cx="671483" cy="60271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4"/>
          <p:cNvSpPr/>
          <p:nvPr/>
        </p:nvSpPr>
        <p:spPr>
          <a:xfrm>
            <a:off x="8180464" y="4315000"/>
            <a:ext cx="1323300" cy="13233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5400700" scaled="0"/>
        </a:gra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5"/>
          <p:cNvGrpSpPr/>
          <p:nvPr/>
        </p:nvGrpSpPr>
        <p:grpSpPr>
          <a:xfrm flipH="1">
            <a:off x="2608118" y="-142050"/>
            <a:ext cx="6504081" cy="5427560"/>
            <a:chOff x="609600" y="-142050"/>
            <a:chExt cx="6504081" cy="5427560"/>
          </a:xfrm>
        </p:grpSpPr>
        <p:sp>
          <p:nvSpPr>
            <p:cNvPr id="418" name="Google Shape;418;p35"/>
            <p:cNvSpPr/>
            <p:nvPr/>
          </p:nvSpPr>
          <p:spPr>
            <a:xfrm flipH="1">
              <a:off x="609600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 flipH="1">
              <a:off x="106680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5"/>
          <p:cNvSpPr/>
          <p:nvPr/>
        </p:nvSpPr>
        <p:spPr>
          <a:xfrm flipH="1">
            <a:off x="-1731700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5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/>
          </a:p>
        </p:txBody>
      </p:sp>
      <p:sp>
        <p:nvSpPr>
          <p:cNvPr id="422" name="Google Shape;422;p35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7646278" y="423797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34509"/>
                </a:srgbClr>
              </a:gs>
              <a:gs pos="48000">
                <a:srgbClr val="00216E">
                  <a:alpha val="34509"/>
                </a:srgbClr>
              </a:gs>
              <a:gs pos="100000">
                <a:srgbClr val="00216E">
                  <a:alpha val="3450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5"/>
          <p:cNvSpPr/>
          <p:nvPr/>
        </p:nvSpPr>
        <p:spPr>
          <a:xfrm rot="10800000" flipH="1">
            <a:off x="6907409" y="166807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5"/>
          <p:cNvSpPr/>
          <p:nvPr/>
        </p:nvSpPr>
        <p:spPr>
          <a:xfrm>
            <a:off x="-439011" y="4429300"/>
            <a:ext cx="1323300" cy="13233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5"/>
          <p:cNvSpPr/>
          <p:nvPr/>
        </p:nvSpPr>
        <p:spPr>
          <a:xfrm>
            <a:off x="7528787" y="1722838"/>
            <a:ext cx="671483" cy="60271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34509"/>
                </a:srgbClr>
              </a:gs>
              <a:gs pos="48000">
                <a:srgbClr val="00216E">
                  <a:alpha val="34509"/>
                </a:srgbClr>
              </a:gs>
              <a:gs pos="100000">
                <a:srgbClr val="00216E">
                  <a:alpha val="3450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13500032" scaled="0"/>
        </a:gra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1600195" y="-142018"/>
            <a:ext cx="6580281" cy="5427560"/>
            <a:chOff x="457200" y="-142050"/>
            <a:chExt cx="6580281" cy="5427560"/>
          </a:xfrm>
        </p:grpSpPr>
        <p:sp>
          <p:nvSpPr>
            <p:cNvPr id="430" name="Google Shape;430;p36"/>
            <p:cNvSpPr/>
            <p:nvPr/>
          </p:nvSpPr>
          <p:spPr>
            <a:xfrm flipH="1">
              <a:off x="457200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 flipH="1">
              <a:off x="99060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6"/>
          <p:cNvSpPr/>
          <p:nvPr/>
        </p:nvSpPr>
        <p:spPr>
          <a:xfrm>
            <a:off x="2681350" y="-14203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"/>
          <p:cNvSpPr/>
          <p:nvPr/>
        </p:nvSpPr>
        <p:spPr>
          <a:xfrm flipH="1">
            <a:off x="902146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65235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6"/>
          <p:cNvSpPr/>
          <p:nvPr/>
        </p:nvSpPr>
        <p:spPr>
          <a:xfrm>
            <a:off x="404446" y="33737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"/>
          <p:cNvSpPr/>
          <p:nvPr/>
        </p:nvSpPr>
        <p:spPr>
          <a:xfrm flipH="1">
            <a:off x="4016096" y="3579376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13500032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713225" y="2449335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86040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713225" y="3459360"/>
            <a:ext cx="28917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4460295" y="-142030"/>
            <a:ext cx="6564681" cy="5427560"/>
            <a:chOff x="511350" y="-142050"/>
            <a:chExt cx="6564681" cy="5427560"/>
          </a:xfrm>
        </p:grpSpPr>
        <p:sp>
          <p:nvSpPr>
            <p:cNvPr id="27" name="Google Shape;27;p3"/>
            <p:cNvSpPr/>
            <p:nvPr/>
          </p:nvSpPr>
          <p:spPr>
            <a:xfrm flipH="1">
              <a:off x="511350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102915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>
            <a:off x="5495900" y="-14203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594032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417494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6971556" y="17432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430785" y="1413851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698631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2014734" y="-142025"/>
            <a:ext cx="6564656" cy="5427560"/>
            <a:chOff x="1724085" y="-142050"/>
            <a:chExt cx="6564656" cy="5427560"/>
          </a:xfrm>
        </p:grpSpPr>
        <p:sp>
          <p:nvSpPr>
            <p:cNvPr id="89" name="Google Shape;89;p9"/>
            <p:cNvSpPr/>
            <p:nvPr/>
          </p:nvSpPr>
          <p:spPr>
            <a:xfrm>
              <a:off x="224186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724085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 flipH="1">
            <a:off x="-2316375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713225" y="1407000"/>
            <a:ext cx="47466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713225" y="2272825"/>
            <a:ext cx="47466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-288600" y="3991025"/>
            <a:ext cx="1619400" cy="16194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7988360" y="-648249"/>
            <a:ext cx="1655500" cy="148571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698631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/>
          <p:nvPr/>
        </p:nvSpPr>
        <p:spPr>
          <a:xfrm flipH="1">
            <a:off x="564600" y="-142025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flipH="1">
            <a:off x="1082404" y="-142087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1600200" y="-142050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"/>
          <p:cNvSpPr/>
          <p:nvPr/>
        </p:nvSpPr>
        <p:spPr>
          <a:xfrm flipH="1">
            <a:off x="902146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65235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404446" y="33737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 flipH="1">
            <a:off x="-517804" y="1331476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2354575" y="539500"/>
            <a:ext cx="6076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4555525" y="1851013"/>
            <a:ext cx="659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7584174" y="1851013"/>
            <a:ext cx="659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4555525" y="3407925"/>
            <a:ext cx="6594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7584174" y="3408800"/>
            <a:ext cx="6594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"/>
          </p:nvPr>
        </p:nvSpPr>
        <p:spPr>
          <a:xfrm>
            <a:off x="2485738" y="3012858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6"/>
          </p:nvPr>
        </p:nvSpPr>
        <p:spPr>
          <a:xfrm>
            <a:off x="5515449" y="3012857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2485750" y="3504750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5515451" y="3501688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2485738" y="1454475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5515449" y="1454475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2485750" y="1945451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5515450" y="1945450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13500032" scaled="0"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/>
          <p:nvPr/>
        </p:nvSpPr>
        <p:spPr>
          <a:xfrm>
            <a:off x="3117197" y="-142050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2599393" y="-142050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 flipH="1">
            <a:off x="-1731700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430778" y="4279052"/>
            <a:ext cx="1479684" cy="1328362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2506950" y="2449346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 idx="2" hasCustomPrompt="1"/>
          </p:nvPr>
        </p:nvSpPr>
        <p:spPr>
          <a:xfrm>
            <a:off x="3509250" y="1046551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1"/>
          </p:nvPr>
        </p:nvSpPr>
        <p:spPr>
          <a:xfrm>
            <a:off x="3193150" y="3398849"/>
            <a:ext cx="27579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5400700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6"/>
          <p:cNvGrpSpPr/>
          <p:nvPr/>
        </p:nvGrpSpPr>
        <p:grpSpPr>
          <a:xfrm>
            <a:off x="2102945" y="-142018"/>
            <a:ext cx="6564681" cy="5427560"/>
            <a:chOff x="502750" y="-142050"/>
            <a:chExt cx="6564681" cy="5427560"/>
          </a:xfrm>
        </p:grpSpPr>
        <p:sp>
          <p:nvSpPr>
            <p:cNvPr id="158" name="Google Shape;158;p16"/>
            <p:cNvSpPr/>
            <p:nvPr/>
          </p:nvSpPr>
          <p:spPr>
            <a:xfrm flipH="1">
              <a:off x="502750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 flipH="1">
              <a:off x="102055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6"/>
          <p:cNvSpPr/>
          <p:nvPr/>
        </p:nvSpPr>
        <p:spPr>
          <a:xfrm>
            <a:off x="3138550" y="-14203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4300675" y="2449346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 idx="2" hasCustomPrompt="1"/>
          </p:nvPr>
        </p:nvSpPr>
        <p:spPr>
          <a:xfrm>
            <a:off x="5302975" y="1046551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1"/>
          </p:nvPr>
        </p:nvSpPr>
        <p:spPr>
          <a:xfrm>
            <a:off x="4986875" y="3398849"/>
            <a:ext cx="27579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16"/>
          <p:cNvSpPr/>
          <p:nvPr/>
        </p:nvSpPr>
        <p:spPr>
          <a:xfrm flipH="1">
            <a:off x="902146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65235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404446" y="33737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/>
          <p:nvPr/>
        </p:nvSpPr>
        <p:spPr>
          <a:xfrm flipH="1">
            <a:off x="-364795" y="2220751"/>
            <a:ext cx="1444369" cy="129643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7924950" y="-632602"/>
            <a:ext cx="1679100" cy="1679100"/>
          </a:xfrm>
          <a:prstGeom prst="donut">
            <a:avLst>
              <a:gd name="adj" fmla="val 1199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5400700" scaled="0"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/>
          <p:nvPr/>
        </p:nvSpPr>
        <p:spPr>
          <a:xfrm>
            <a:off x="335243" y="674700"/>
            <a:ext cx="2053042" cy="1842545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4"/>
          <p:cNvSpPr/>
          <p:nvPr/>
        </p:nvSpPr>
        <p:spPr>
          <a:xfrm flipH="1">
            <a:off x="1645745" y="-142018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4"/>
          <p:cNvSpPr/>
          <p:nvPr/>
        </p:nvSpPr>
        <p:spPr>
          <a:xfrm flipH="1">
            <a:off x="2163549" y="-142018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2681350" y="-14203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4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 b="1"/>
            </a:lvl1pPr>
            <a:lvl2pPr lvl="1">
              <a:buNone/>
              <a:defRPr sz="1600" b="1"/>
            </a:lvl2pPr>
            <a:lvl3pPr lvl="2">
              <a:buNone/>
              <a:defRPr sz="1600" b="1"/>
            </a:lvl3pPr>
            <a:lvl4pPr lvl="3">
              <a:buNone/>
              <a:defRPr sz="1600" b="1"/>
            </a:lvl4pPr>
            <a:lvl5pPr lvl="4">
              <a:buNone/>
              <a:defRPr sz="1600" b="1"/>
            </a:lvl5pPr>
            <a:lvl6pPr lvl="5">
              <a:buNone/>
              <a:defRPr sz="1600" b="1"/>
            </a:lvl6pPr>
            <a:lvl7pPr lvl="6">
              <a:buNone/>
              <a:defRPr sz="1600" b="1"/>
            </a:lvl7pPr>
            <a:lvl8pPr lvl="7">
              <a:buNone/>
              <a:defRPr sz="1600" b="1"/>
            </a:lvl8pPr>
            <a:lvl9pPr lvl="8">
              <a:buNone/>
              <a:defRPr sz="1600" b="1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4"/>
          <p:cNvSpPr txBox="1">
            <a:spLocks noGrp="1"/>
          </p:cNvSpPr>
          <p:nvPr>
            <p:ph type="subTitle" idx="1"/>
          </p:nvPr>
        </p:nvSpPr>
        <p:spPr>
          <a:xfrm>
            <a:off x="3437850" y="3481325"/>
            <a:ext cx="24393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2"/>
          </p:nvPr>
        </p:nvSpPr>
        <p:spPr>
          <a:xfrm>
            <a:off x="5991425" y="3481325"/>
            <a:ext cx="24393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subTitle" idx="3"/>
          </p:nvPr>
        </p:nvSpPr>
        <p:spPr>
          <a:xfrm>
            <a:off x="3437850" y="3089575"/>
            <a:ext cx="24393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subTitle" idx="4"/>
          </p:nvPr>
        </p:nvSpPr>
        <p:spPr>
          <a:xfrm>
            <a:off x="5991350" y="3089575"/>
            <a:ext cx="24393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grpSp>
        <p:nvGrpSpPr>
          <p:cNvPr id="268" name="Google Shape;268;p24"/>
          <p:cNvGrpSpPr/>
          <p:nvPr/>
        </p:nvGrpSpPr>
        <p:grpSpPr>
          <a:xfrm>
            <a:off x="292881" y="158021"/>
            <a:ext cx="1714779" cy="4808830"/>
            <a:chOff x="5882006" y="160346"/>
            <a:chExt cx="1714779" cy="4808830"/>
          </a:xfrm>
        </p:grpSpPr>
        <p:sp>
          <p:nvSpPr>
            <p:cNvPr id="269" name="Google Shape;269;p24"/>
            <p:cNvSpPr/>
            <p:nvPr/>
          </p:nvSpPr>
          <p:spPr>
            <a:xfrm>
              <a:off x="5882008" y="160346"/>
              <a:ext cx="1024629" cy="919688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gradFill>
              <a:gsLst>
                <a:gs pos="0">
                  <a:srgbClr val="E20030">
                    <a:alpha val="40784"/>
                  </a:srgbClr>
                </a:gs>
                <a:gs pos="100000">
                  <a:srgbClr val="00216E">
                    <a:alpha val="39607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5882006" y="3430250"/>
              <a:ext cx="1714779" cy="1538926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gradFill>
              <a:gsLst>
                <a:gs pos="0">
                  <a:srgbClr val="E20030">
                    <a:alpha val="40784"/>
                  </a:srgbClr>
                </a:gs>
                <a:gs pos="100000">
                  <a:srgbClr val="00216E">
                    <a:alpha val="39607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"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1400" scaled="0"/>
        </a:gra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/>
          </a:p>
        </p:txBody>
      </p:sp>
      <p:sp>
        <p:nvSpPr>
          <p:cNvPr id="332" name="Google Shape;332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subTitle" idx="1"/>
          </p:nvPr>
        </p:nvSpPr>
        <p:spPr>
          <a:xfrm>
            <a:off x="5642148" y="2295529"/>
            <a:ext cx="23613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2"/>
          </p:nvPr>
        </p:nvSpPr>
        <p:spPr>
          <a:xfrm>
            <a:off x="5642138" y="1868029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3"/>
          </p:nvPr>
        </p:nvSpPr>
        <p:spPr>
          <a:xfrm>
            <a:off x="5642148" y="3459044"/>
            <a:ext cx="23613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4"/>
          </p:nvPr>
        </p:nvSpPr>
        <p:spPr>
          <a:xfrm>
            <a:off x="5642138" y="3030042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5"/>
          </p:nvPr>
        </p:nvSpPr>
        <p:spPr>
          <a:xfrm>
            <a:off x="1882723" y="1791083"/>
            <a:ext cx="23613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6"/>
          </p:nvPr>
        </p:nvSpPr>
        <p:spPr>
          <a:xfrm>
            <a:off x="1882713" y="1362076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7"/>
          </p:nvPr>
        </p:nvSpPr>
        <p:spPr>
          <a:xfrm>
            <a:off x="1882723" y="2876933"/>
            <a:ext cx="23613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subTitle" idx="8"/>
          </p:nvPr>
        </p:nvSpPr>
        <p:spPr>
          <a:xfrm>
            <a:off x="1882713" y="2449433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9"/>
          </p:nvPr>
        </p:nvSpPr>
        <p:spPr>
          <a:xfrm>
            <a:off x="1882723" y="3964270"/>
            <a:ext cx="23613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13"/>
          </p:nvPr>
        </p:nvSpPr>
        <p:spPr>
          <a:xfrm>
            <a:off x="1882713" y="3536770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43" name="Google Shape;343;p28"/>
          <p:cNvSpPr/>
          <p:nvPr/>
        </p:nvSpPr>
        <p:spPr>
          <a:xfrm rot="10800000">
            <a:off x="7335644" y="-1025561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8"/>
          <p:cNvSpPr/>
          <p:nvPr/>
        </p:nvSpPr>
        <p:spPr>
          <a:xfrm rot="10800000">
            <a:off x="8671106" y="989157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8"/>
          <p:cNvSpPr/>
          <p:nvPr/>
        </p:nvSpPr>
        <p:spPr>
          <a:xfrm rot="10800000" flipH="1">
            <a:off x="-706715" y="4399486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pace Mono"/>
              <a:buNone/>
              <a:defRPr sz="3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2650"/>
            <a:ext cx="7717500" cy="3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1" r:id="rId6"/>
    <p:sldLayoutId id="2147483662" r:id="rId7"/>
    <p:sldLayoutId id="2147483670" r:id="rId8"/>
    <p:sldLayoutId id="2147483674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/>
          <p:nvPr/>
        </p:nvSpPr>
        <p:spPr>
          <a:xfrm flipH="1">
            <a:off x="4409987" y="3821522"/>
            <a:ext cx="1016536" cy="91291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0"/>
          <p:cNvSpPr txBox="1">
            <a:spLocks noGrp="1"/>
          </p:cNvSpPr>
          <p:nvPr>
            <p:ph type="ctrTitle"/>
          </p:nvPr>
        </p:nvSpPr>
        <p:spPr>
          <a:xfrm>
            <a:off x="404092" y="2214951"/>
            <a:ext cx="6824022" cy="14618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 Refactoring – SCU APS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2"/>
          <p:cNvSpPr txBox="1">
            <a:spLocks noGrp="1"/>
          </p:cNvSpPr>
          <p:nvPr>
            <p:ph type="title"/>
          </p:nvPr>
        </p:nvSpPr>
        <p:spPr>
          <a:xfrm>
            <a:off x="1444655" y="2450945"/>
            <a:ext cx="688089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Requirements &amp; specifications</a:t>
            </a:r>
          </a:p>
        </p:txBody>
      </p:sp>
      <p:sp>
        <p:nvSpPr>
          <p:cNvPr id="597" name="Google Shape;597;p52"/>
          <p:cNvSpPr txBox="1">
            <a:spLocks noGrp="1"/>
          </p:cNvSpPr>
          <p:nvPr>
            <p:ph type="title" idx="2"/>
          </p:nvPr>
        </p:nvSpPr>
        <p:spPr>
          <a:xfrm>
            <a:off x="3509250" y="1046551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9" name="Google Shape;599;p52"/>
          <p:cNvSpPr/>
          <p:nvPr/>
        </p:nvSpPr>
        <p:spPr>
          <a:xfrm>
            <a:off x="-381906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2"/>
          <p:cNvSpPr/>
          <p:nvPr/>
        </p:nvSpPr>
        <p:spPr>
          <a:xfrm flipH="1">
            <a:off x="734680" y="1198126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52"/>
          <p:cNvSpPr/>
          <p:nvPr/>
        </p:nvSpPr>
        <p:spPr>
          <a:xfrm>
            <a:off x="5295913" y="27188"/>
            <a:ext cx="1024500" cy="1024500"/>
          </a:xfrm>
          <a:prstGeom prst="donut">
            <a:avLst>
              <a:gd name="adj" fmla="val 1851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Documenting the new system </a:t>
            </a:r>
            <a:br>
              <a:rPr lang="en" dirty="0"/>
            </a:br>
            <a:r>
              <a:rPr lang="en" dirty="0"/>
              <a:t>by SRS addressing</a:t>
            </a:r>
            <a:endParaRPr dirty="0"/>
          </a:p>
        </p:txBody>
      </p:sp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11</a:t>
            </a:fld>
            <a:endParaRPr sz="1600" b="1"/>
          </a:p>
        </p:txBody>
      </p:sp>
      <p:sp>
        <p:nvSpPr>
          <p:cNvPr id="704" name="Google Shape;704;p56"/>
          <p:cNvSpPr txBox="1">
            <a:spLocks noGrp="1"/>
          </p:cNvSpPr>
          <p:nvPr>
            <p:ph type="subTitle" idx="2"/>
          </p:nvPr>
        </p:nvSpPr>
        <p:spPr>
          <a:xfrm>
            <a:off x="1803319" y="3138817"/>
            <a:ext cx="6096136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External Interface Requirements </a:t>
            </a:r>
            <a:endParaRPr dirty="0"/>
          </a:p>
        </p:txBody>
      </p:sp>
      <p:sp>
        <p:nvSpPr>
          <p:cNvPr id="708" name="Google Shape;708;p56"/>
          <p:cNvSpPr txBox="1">
            <a:spLocks noGrp="1"/>
          </p:cNvSpPr>
          <p:nvPr>
            <p:ph type="subTitle" idx="6"/>
          </p:nvPr>
        </p:nvSpPr>
        <p:spPr>
          <a:xfrm>
            <a:off x="1760830" y="1584963"/>
            <a:ext cx="758891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 of refactoring and objectives </a:t>
            </a:r>
            <a:endParaRPr dirty="0"/>
          </a:p>
        </p:txBody>
      </p:sp>
      <p:sp>
        <p:nvSpPr>
          <p:cNvPr id="710" name="Google Shape;710;p56"/>
          <p:cNvSpPr txBox="1">
            <a:spLocks noGrp="1"/>
          </p:cNvSpPr>
          <p:nvPr>
            <p:ph type="subTitle" idx="8"/>
          </p:nvPr>
        </p:nvSpPr>
        <p:spPr>
          <a:xfrm>
            <a:off x="1776051" y="2358702"/>
            <a:ext cx="7558467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Functions and User specification</a:t>
            </a:r>
            <a:endParaRPr dirty="0"/>
          </a:p>
        </p:txBody>
      </p:sp>
      <p:sp>
        <p:nvSpPr>
          <p:cNvPr id="712" name="Google Shape;712;p56"/>
          <p:cNvSpPr txBox="1">
            <a:spLocks noGrp="1"/>
          </p:cNvSpPr>
          <p:nvPr>
            <p:ph type="subTitle" idx="13"/>
          </p:nvPr>
        </p:nvSpPr>
        <p:spPr>
          <a:xfrm>
            <a:off x="1756446" y="3875739"/>
            <a:ext cx="5223473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FR and NFR</a:t>
            </a:r>
            <a:endParaRPr dirty="0"/>
          </a:p>
        </p:txBody>
      </p:sp>
      <p:sp>
        <p:nvSpPr>
          <p:cNvPr id="713" name="Google Shape;713;p56"/>
          <p:cNvSpPr/>
          <p:nvPr/>
        </p:nvSpPr>
        <p:spPr>
          <a:xfrm>
            <a:off x="840446" y="1424972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14" name="Google Shape;714;p56"/>
          <p:cNvSpPr/>
          <p:nvPr/>
        </p:nvSpPr>
        <p:spPr>
          <a:xfrm>
            <a:off x="853063" y="2199679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6"/>
          <p:cNvSpPr/>
          <p:nvPr/>
        </p:nvSpPr>
        <p:spPr>
          <a:xfrm>
            <a:off x="814900" y="2987197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6"/>
          <p:cNvSpPr/>
          <p:nvPr/>
        </p:nvSpPr>
        <p:spPr>
          <a:xfrm>
            <a:off x="818277" y="3759235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" name="Google Shape;718;p56"/>
          <p:cNvGrpSpPr/>
          <p:nvPr/>
        </p:nvGrpSpPr>
        <p:grpSpPr>
          <a:xfrm>
            <a:off x="1053667" y="1580726"/>
            <a:ext cx="387069" cy="427494"/>
            <a:chOff x="1609225" y="2323150"/>
            <a:chExt cx="239375" cy="264375"/>
          </a:xfrm>
        </p:grpSpPr>
        <p:sp>
          <p:nvSpPr>
            <p:cNvPr id="719" name="Google Shape;719;p56"/>
            <p:cNvSpPr/>
            <p:nvPr/>
          </p:nvSpPr>
          <p:spPr>
            <a:xfrm>
              <a:off x="1708650" y="2504725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1"/>
                  </a:lnTo>
                  <a:lnTo>
                    <a:pt x="334" y="31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1725325" y="25047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" y="1"/>
                  </a:moveTo>
                  <a:lnTo>
                    <a:pt x="1" y="311"/>
                  </a:lnTo>
                  <a:lnTo>
                    <a:pt x="310" y="311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21" name="Google Shape;721;p56"/>
            <p:cNvSpPr/>
            <p:nvPr/>
          </p:nvSpPr>
          <p:spPr>
            <a:xfrm>
              <a:off x="1741400" y="2504725"/>
              <a:ext cx="8350" cy="7775"/>
            </a:xfrm>
            <a:custGeom>
              <a:avLst/>
              <a:gdLst/>
              <a:ahLst/>
              <a:cxnLst/>
              <a:rect l="l" t="t" r="r" b="b"/>
              <a:pathLst>
                <a:path w="334" h="311" extrusionOk="0">
                  <a:moveTo>
                    <a:pt x="1" y="1"/>
                  </a:moveTo>
                  <a:lnTo>
                    <a:pt x="1" y="311"/>
                  </a:lnTo>
                  <a:lnTo>
                    <a:pt x="334" y="31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22" name="Google Shape;722;p56"/>
            <p:cNvSpPr/>
            <p:nvPr/>
          </p:nvSpPr>
          <p:spPr>
            <a:xfrm>
              <a:off x="1609225" y="2323150"/>
              <a:ext cx="239375" cy="264375"/>
            </a:xfrm>
            <a:custGeom>
              <a:avLst/>
              <a:gdLst/>
              <a:ahLst/>
              <a:cxnLst/>
              <a:rect l="l" t="t" r="r" b="b"/>
              <a:pathLst>
                <a:path w="9575" h="10575" extrusionOk="0">
                  <a:moveTo>
                    <a:pt x="6955" y="334"/>
                  </a:moveTo>
                  <a:lnTo>
                    <a:pt x="6955" y="3430"/>
                  </a:lnTo>
                  <a:lnTo>
                    <a:pt x="5288" y="1763"/>
                  </a:lnTo>
                  <a:lnTo>
                    <a:pt x="4311" y="2739"/>
                  </a:lnTo>
                  <a:lnTo>
                    <a:pt x="3644" y="2096"/>
                  </a:lnTo>
                  <a:lnTo>
                    <a:pt x="2644" y="3096"/>
                  </a:lnTo>
                  <a:lnTo>
                    <a:pt x="2644" y="334"/>
                  </a:lnTo>
                  <a:close/>
                  <a:moveTo>
                    <a:pt x="3644" y="2501"/>
                  </a:moveTo>
                  <a:lnTo>
                    <a:pt x="4097" y="2954"/>
                  </a:lnTo>
                  <a:lnTo>
                    <a:pt x="3454" y="3644"/>
                  </a:lnTo>
                  <a:lnTo>
                    <a:pt x="2668" y="3644"/>
                  </a:lnTo>
                  <a:lnTo>
                    <a:pt x="2668" y="3525"/>
                  </a:lnTo>
                  <a:lnTo>
                    <a:pt x="2644" y="3525"/>
                  </a:lnTo>
                  <a:lnTo>
                    <a:pt x="3644" y="2501"/>
                  </a:lnTo>
                  <a:close/>
                  <a:moveTo>
                    <a:pt x="5288" y="2215"/>
                  </a:moveTo>
                  <a:lnTo>
                    <a:pt x="6716" y="3644"/>
                  </a:lnTo>
                  <a:lnTo>
                    <a:pt x="3835" y="3644"/>
                  </a:lnTo>
                  <a:lnTo>
                    <a:pt x="5288" y="2215"/>
                  </a:lnTo>
                  <a:close/>
                  <a:moveTo>
                    <a:pt x="6955" y="3954"/>
                  </a:moveTo>
                  <a:lnTo>
                    <a:pt x="6955" y="4644"/>
                  </a:lnTo>
                  <a:lnTo>
                    <a:pt x="2644" y="4644"/>
                  </a:lnTo>
                  <a:lnTo>
                    <a:pt x="2644" y="3954"/>
                  </a:lnTo>
                  <a:close/>
                  <a:moveTo>
                    <a:pt x="5478" y="9241"/>
                  </a:moveTo>
                  <a:lnTo>
                    <a:pt x="5478" y="10241"/>
                  </a:lnTo>
                  <a:lnTo>
                    <a:pt x="4121" y="10241"/>
                  </a:lnTo>
                  <a:lnTo>
                    <a:pt x="4121" y="9241"/>
                  </a:lnTo>
                  <a:close/>
                  <a:moveTo>
                    <a:pt x="2311" y="1"/>
                  </a:moveTo>
                  <a:lnTo>
                    <a:pt x="2311" y="4954"/>
                  </a:lnTo>
                  <a:lnTo>
                    <a:pt x="7264" y="4954"/>
                  </a:lnTo>
                  <a:lnTo>
                    <a:pt x="7264" y="2620"/>
                  </a:lnTo>
                  <a:lnTo>
                    <a:pt x="9241" y="2620"/>
                  </a:lnTo>
                  <a:lnTo>
                    <a:pt x="9241" y="8907"/>
                  </a:lnTo>
                  <a:lnTo>
                    <a:pt x="9241" y="8931"/>
                  </a:lnTo>
                  <a:lnTo>
                    <a:pt x="310" y="8931"/>
                  </a:lnTo>
                  <a:lnTo>
                    <a:pt x="287" y="8907"/>
                  </a:lnTo>
                  <a:lnTo>
                    <a:pt x="287" y="8240"/>
                  </a:lnTo>
                  <a:lnTo>
                    <a:pt x="8884" y="8240"/>
                  </a:lnTo>
                  <a:lnTo>
                    <a:pt x="8884" y="7955"/>
                  </a:lnTo>
                  <a:lnTo>
                    <a:pt x="287" y="7955"/>
                  </a:lnTo>
                  <a:lnTo>
                    <a:pt x="287" y="2644"/>
                  </a:lnTo>
                  <a:lnTo>
                    <a:pt x="1954" y="2644"/>
                  </a:lnTo>
                  <a:lnTo>
                    <a:pt x="1954" y="2358"/>
                  </a:lnTo>
                  <a:lnTo>
                    <a:pt x="310" y="2358"/>
                  </a:lnTo>
                  <a:cubicBezTo>
                    <a:pt x="144" y="2358"/>
                    <a:pt x="1" y="2477"/>
                    <a:pt x="1" y="2644"/>
                  </a:cubicBezTo>
                  <a:lnTo>
                    <a:pt x="1" y="8931"/>
                  </a:lnTo>
                  <a:cubicBezTo>
                    <a:pt x="1" y="9098"/>
                    <a:pt x="144" y="9264"/>
                    <a:pt x="310" y="9264"/>
                  </a:cubicBezTo>
                  <a:lnTo>
                    <a:pt x="3811" y="9264"/>
                  </a:lnTo>
                  <a:lnTo>
                    <a:pt x="3811" y="10265"/>
                  </a:lnTo>
                  <a:lnTo>
                    <a:pt x="3144" y="10265"/>
                  </a:lnTo>
                  <a:lnTo>
                    <a:pt x="3144" y="10574"/>
                  </a:lnTo>
                  <a:lnTo>
                    <a:pt x="6454" y="10574"/>
                  </a:lnTo>
                  <a:lnTo>
                    <a:pt x="6454" y="10265"/>
                  </a:lnTo>
                  <a:lnTo>
                    <a:pt x="5764" y="10265"/>
                  </a:lnTo>
                  <a:lnTo>
                    <a:pt x="5764" y="9264"/>
                  </a:lnTo>
                  <a:lnTo>
                    <a:pt x="9241" y="9264"/>
                  </a:lnTo>
                  <a:cubicBezTo>
                    <a:pt x="9431" y="9264"/>
                    <a:pt x="9550" y="9098"/>
                    <a:pt x="9550" y="8931"/>
                  </a:cubicBezTo>
                  <a:lnTo>
                    <a:pt x="9550" y="2644"/>
                  </a:lnTo>
                  <a:cubicBezTo>
                    <a:pt x="9574" y="2453"/>
                    <a:pt x="9431" y="2334"/>
                    <a:pt x="9241" y="2334"/>
                  </a:cubicBezTo>
                  <a:lnTo>
                    <a:pt x="7264" y="2334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1749725" y="2340425"/>
              <a:ext cx="24450" cy="23825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501" y="262"/>
                  </a:moveTo>
                  <a:cubicBezTo>
                    <a:pt x="596" y="262"/>
                    <a:pt x="692" y="357"/>
                    <a:pt x="692" y="453"/>
                  </a:cubicBezTo>
                  <a:cubicBezTo>
                    <a:pt x="692" y="524"/>
                    <a:pt x="596" y="619"/>
                    <a:pt x="501" y="619"/>
                  </a:cubicBezTo>
                  <a:cubicBezTo>
                    <a:pt x="406" y="619"/>
                    <a:pt x="334" y="524"/>
                    <a:pt x="334" y="453"/>
                  </a:cubicBezTo>
                  <a:cubicBezTo>
                    <a:pt x="334" y="357"/>
                    <a:pt x="406" y="262"/>
                    <a:pt x="501" y="262"/>
                  </a:cubicBezTo>
                  <a:close/>
                  <a:moveTo>
                    <a:pt x="501" y="0"/>
                  </a:moveTo>
                  <a:cubicBezTo>
                    <a:pt x="239" y="0"/>
                    <a:pt x="25" y="215"/>
                    <a:pt x="25" y="477"/>
                  </a:cubicBezTo>
                  <a:cubicBezTo>
                    <a:pt x="1" y="715"/>
                    <a:pt x="239" y="953"/>
                    <a:pt x="501" y="953"/>
                  </a:cubicBezTo>
                  <a:cubicBezTo>
                    <a:pt x="763" y="953"/>
                    <a:pt x="977" y="738"/>
                    <a:pt x="977" y="477"/>
                  </a:cubicBezTo>
                  <a:cubicBezTo>
                    <a:pt x="977" y="215"/>
                    <a:pt x="763" y="0"/>
                    <a:pt x="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24" name="Google Shape;724;p56"/>
            <p:cNvSpPr/>
            <p:nvPr/>
          </p:nvSpPr>
          <p:spPr>
            <a:xfrm>
              <a:off x="1634225" y="2455925"/>
              <a:ext cx="189350" cy="40500"/>
            </a:xfrm>
            <a:custGeom>
              <a:avLst/>
              <a:gdLst/>
              <a:ahLst/>
              <a:cxnLst/>
              <a:rect l="l" t="t" r="r" b="b"/>
              <a:pathLst>
                <a:path w="7574" h="1620" extrusionOk="0">
                  <a:moveTo>
                    <a:pt x="7193" y="286"/>
                  </a:moveTo>
                  <a:lnTo>
                    <a:pt x="7193" y="1310"/>
                  </a:lnTo>
                  <a:lnTo>
                    <a:pt x="311" y="1310"/>
                  </a:lnTo>
                  <a:lnTo>
                    <a:pt x="311" y="286"/>
                  </a:lnTo>
                  <a:lnTo>
                    <a:pt x="668" y="286"/>
                  </a:lnTo>
                  <a:lnTo>
                    <a:pt x="668" y="619"/>
                  </a:lnTo>
                  <a:lnTo>
                    <a:pt x="954" y="619"/>
                  </a:lnTo>
                  <a:lnTo>
                    <a:pt x="954" y="286"/>
                  </a:lnTo>
                  <a:lnTo>
                    <a:pt x="1311" y="286"/>
                  </a:lnTo>
                  <a:lnTo>
                    <a:pt x="1311" y="929"/>
                  </a:lnTo>
                  <a:lnTo>
                    <a:pt x="1597" y="929"/>
                  </a:lnTo>
                  <a:lnTo>
                    <a:pt x="1597" y="286"/>
                  </a:lnTo>
                  <a:lnTo>
                    <a:pt x="1954" y="286"/>
                  </a:lnTo>
                  <a:lnTo>
                    <a:pt x="1954" y="619"/>
                  </a:lnTo>
                  <a:lnTo>
                    <a:pt x="2263" y="619"/>
                  </a:lnTo>
                  <a:lnTo>
                    <a:pt x="2263" y="286"/>
                  </a:lnTo>
                  <a:lnTo>
                    <a:pt x="2621" y="286"/>
                  </a:lnTo>
                  <a:lnTo>
                    <a:pt x="2621" y="929"/>
                  </a:lnTo>
                  <a:lnTo>
                    <a:pt x="2906" y="929"/>
                  </a:lnTo>
                  <a:lnTo>
                    <a:pt x="2906" y="286"/>
                  </a:lnTo>
                  <a:lnTo>
                    <a:pt x="3264" y="286"/>
                  </a:lnTo>
                  <a:lnTo>
                    <a:pt x="3264" y="619"/>
                  </a:lnTo>
                  <a:lnTo>
                    <a:pt x="3573" y="619"/>
                  </a:lnTo>
                  <a:lnTo>
                    <a:pt x="3573" y="286"/>
                  </a:lnTo>
                  <a:lnTo>
                    <a:pt x="3930" y="286"/>
                  </a:lnTo>
                  <a:lnTo>
                    <a:pt x="3930" y="929"/>
                  </a:lnTo>
                  <a:lnTo>
                    <a:pt x="4216" y="929"/>
                  </a:lnTo>
                  <a:lnTo>
                    <a:pt x="4216" y="286"/>
                  </a:lnTo>
                  <a:lnTo>
                    <a:pt x="4573" y="286"/>
                  </a:lnTo>
                  <a:lnTo>
                    <a:pt x="4573" y="619"/>
                  </a:lnTo>
                  <a:lnTo>
                    <a:pt x="4883" y="619"/>
                  </a:lnTo>
                  <a:lnTo>
                    <a:pt x="4883" y="286"/>
                  </a:lnTo>
                  <a:lnTo>
                    <a:pt x="5240" y="286"/>
                  </a:lnTo>
                  <a:lnTo>
                    <a:pt x="5240" y="929"/>
                  </a:lnTo>
                  <a:lnTo>
                    <a:pt x="5526" y="929"/>
                  </a:lnTo>
                  <a:lnTo>
                    <a:pt x="5526" y="286"/>
                  </a:lnTo>
                  <a:lnTo>
                    <a:pt x="5883" y="286"/>
                  </a:lnTo>
                  <a:lnTo>
                    <a:pt x="5883" y="619"/>
                  </a:lnTo>
                  <a:lnTo>
                    <a:pt x="6193" y="619"/>
                  </a:lnTo>
                  <a:lnTo>
                    <a:pt x="6193" y="286"/>
                  </a:lnTo>
                  <a:lnTo>
                    <a:pt x="6550" y="286"/>
                  </a:lnTo>
                  <a:lnTo>
                    <a:pt x="6550" y="929"/>
                  </a:lnTo>
                  <a:lnTo>
                    <a:pt x="6836" y="929"/>
                  </a:lnTo>
                  <a:lnTo>
                    <a:pt x="6836" y="286"/>
                  </a:lnTo>
                  <a:close/>
                  <a:moveTo>
                    <a:pt x="1" y="0"/>
                  </a:moveTo>
                  <a:lnTo>
                    <a:pt x="1" y="1620"/>
                  </a:lnTo>
                  <a:lnTo>
                    <a:pt x="7574" y="1620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733" name="Google Shape;733;p56"/>
          <p:cNvGrpSpPr/>
          <p:nvPr/>
        </p:nvGrpSpPr>
        <p:grpSpPr>
          <a:xfrm>
            <a:off x="1010913" y="3910988"/>
            <a:ext cx="440074" cy="427512"/>
            <a:chOff x="1609825" y="2850650"/>
            <a:chExt cx="271500" cy="263750"/>
          </a:xfrm>
        </p:grpSpPr>
        <p:sp>
          <p:nvSpPr>
            <p:cNvPr id="734" name="Google Shape;734;p56"/>
            <p:cNvSpPr/>
            <p:nvPr/>
          </p:nvSpPr>
          <p:spPr>
            <a:xfrm>
              <a:off x="1711625" y="3029250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" y="0"/>
                  </a:moveTo>
                  <a:lnTo>
                    <a:pt x="1" y="334"/>
                  </a:lnTo>
                  <a:lnTo>
                    <a:pt x="334" y="3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1728900" y="3029250"/>
              <a:ext cx="8350" cy="835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0" y="0"/>
                  </a:moveTo>
                  <a:lnTo>
                    <a:pt x="0" y="334"/>
                  </a:lnTo>
                  <a:lnTo>
                    <a:pt x="334" y="3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1746175" y="3029250"/>
              <a:ext cx="7750" cy="8350"/>
            </a:xfrm>
            <a:custGeom>
              <a:avLst/>
              <a:gdLst/>
              <a:ahLst/>
              <a:cxnLst/>
              <a:rect l="l" t="t" r="r" b="b"/>
              <a:pathLst>
                <a:path w="310" h="334" extrusionOk="0">
                  <a:moveTo>
                    <a:pt x="0" y="0"/>
                  </a:moveTo>
                  <a:lnTo>
                    <a:pt x="0" y="334"/>
                  </a:lnTo>
                  <a:lnTo>
                    <a:pt x="310" y="3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1609825" y="2901250"/>
              <a:ext cx="245900" cy="213150"/>
            </a:xfrm>
            <a:custGeom>
              <a:avLst/>
              <a:gdLst/>
              <a:ahLst/>
              <a:cxnLst/>
              <a:rect l="l" t="t" r="r" b="b"/>
              <a:pathLst>
                <a:path w="9836" h="8526" extrusionOk="0">
                  <a:moveTo>
                    <a:pt x="9526" y="6144"/>
                  </a:moveTo>
                  <a:lnTo>
                    <a:pt x="9526" y="6859"/>
                  </a:lnTo>
                  <a:lnTo>
                    <a:pt x="334" y="6859"/>
                  </a:lnTo>
                  <a:lnTo>
                    <a:pt x="286" y="6835"/>
                  </a:lnTo>
                  <a:lnTo>
                    <a:pt x="286" y="6144"/>
                  </a:lnTo>
                  <a:close/>
                  <a:moveTo>
                    <a:pt x="5597" y="7192"/>
                  </a:moveTo>
                  <a:lnTo>
                    <a:pt x="5597" y="8216"/>
                  </a:lnTo>
                  <a:lnTo>
                    <a:pt x="4192" y="8216"/>
                  </a:lnTo>
                  <a:lnTo>
                    <a:pt x="4192" y="7192"/>
                  </a:lnTo>
                  <a:close/>
                  <a:moveTo>
                    <a:pt x="334" y="0"/>
                  </a:moveTo>
                  <a:cubicBezTo>
                    <a:pt x="143" y="0"/>
                    <a:pt x="1" y="167"/>
                    <a:pt x="1" y="334"/>
                  </a:cubicBezTo>
                  <a:lnTo>
                    <a:pt x="1" y="6835"/>
                  </a:lnTo>
                  <a:cubicBezTo>
                    <a:pt x="1" y="7002"/>
                    <a:pt x="143" y="7145"/>
                    <a:pt x="334" y="7145"/>
                  </a:cubicBezTo>
                  <a:lnTo>
                    <a:pt x="3906" y="7145"/>
                  </a:lnTo>
                  <a:lnTo>
                    <a:pt x="3906" y="8192"/>
                  </a:lnTo>
                  <a:lnTo>
                    <a:pt x="3216" y="8192"/>
                  </a:lnTo>
                  <a:lnTo>
                    <a:pt x="3216" y="8526"/>
                  </a:lnTo>
                  <a:lnTo>
                    <a:pt x="6645" y="8526"/>
                  </a:lnTo>
                  <a:lnTo>
                    <a:pt x="6645" y="8192"/>
                  </a:lnTo>
                  <a:lnTo>
                    <a:pt x="5930" y="8192"/>
                  </a:lnTo>
                  <a:lnTo>
                    <a:pt x="5930" y="7145"/>
                  </a:lnTo>
                  <a:lnTo>
                    <a:pt x="9526" y="7145"/>
                  </a:lnTo>
                  <a:cubicBezTo>
                    <a:pt x="9693" y="7145"/>
                    <a:pt x="9836" y="7002"/>
                    <a:pt x="9836" y="6835"/>
                  </a:cubicBezTo>
                  <a:lnTo>
                    <a:pt x="9836" y="2382"/>
                  </a:lnTo>
                  <a:lnTo>
                    <a:pt x="9526" y="2382"/>
                  </a:lnTo>
                  <a:lnTo>
                    <a:pt x="9526" y="5811"/>
                  </a:lnTo>
                  <a:lnTo>
                    <a:pt x="286" y="5811"/>
                  </a:lnTo>
                  <a:lnTo>
                    <a:pt x="286" y="334"/>
                  </a:lnTo>
                  <a:lnTo>
                    <a:pt x="6121" y="33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1652100" y="2935775"/>
              <a:ext cx="24425" cy="84575"/>
            </a:xfrm>
            <a:custGeom>
              <a:avLst/>
              <a:gdLst/>
              <a:ahLst/>
              <a:cxnLst/>
              <a:rect l="l" t="t" r="r" b="b"/>
              <a:pathLst>
                <a:path w="977" h="3383" extrusionOk="0">
                  <a:moveTo>
                    <a:pt x="501" y="1525"/>
                  </a:moveTo>
                  <a:cubicBezTo>
                    <a:pt x="596" y="1525"/>
                    <a:pt x="691" y="1596"/>
                    <a:pt x="691" y="1691"/>
                  </a:cubicBezTo>
                  <a:cubicBezTo>
                    <a:pt x="691" y="1787"/>
                    <a:pt x="596" y="1882"/>
                    <a:pt x="501" y="1882"/>
                  </a:cubicBezTo>
                  <a:cubicBezTo>
                    <a:pt x="405" y="1882"/>
                    <a:pt x="334" y="1787"/>
                    <a:pt x="334" y="1691"/>
                  </a:cubicBezTo>
                  <a:cubicBezTo>
                    <a:pt x="334" y="1596"/>
                    <a:pt x="429" y="1525"/>
                    <a:pt x="501" y="1525"/>
                  </a:cubicBezTo>
                  <a:close/>
                  <a:moveTo>
                    <a:pt x="334" y="1"/>
                  </a:moveTo>
                  <a:lnTo>
                    <a:pt x="334" y="1215"/>
                  </a:lnTo>
                  <a:cubicBezTo>
                    <a:pt x="143" y="1263"/>
                    <a:pt x="0" y="1477"/>
                    <a:pt x="0" y="1691"/>
                  </a:cubicBezTo>
                  <a:cubicBezTo>
                    <a:pt x="0" y="1906"/>
                    <a:pt x="143" y="2096"/>
                    <a:pt x="334" y="2168"/>
                  </a:cubicBezTo>
                  <a:lnTo>
                    <a:pt x="334" y="3382"/>
                  </a:lnTo>
                  <a:lnTo>
                    <a:pt x="667" y="3382"/>
                  </a:lnTo>
                  <a:lnTo>
                    <a:pt x="667" y="2168"/>
                  </a:lnTo>
                  <a:cubicBezTo>
                    <a:pt x="858" y="2120"/>
                    <a:pt x="977" y="1906"/>
                    <a:pt x="977" y="1691"/>
                  </a:cubicBezTo>
                  <a:cubicBezTo>
                    <a:pt x="977" y="1477"/>
                    <a:pt x="858" y="1287"/>
                    <a:pt x="667" y="1215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1686625" y="2934575"/>
              <a:ext cx="24450" cy="85775"/>
            </a:xfrm>
            <a:custGeom>
              <a:avLst/>
              <a:gdLst/>
              <a:ahLst/>
              <a:cxnLst/>
              <a:rect l="l" t="t" r="r" b="b"/>
              <a:pathLst>
                <a:path w="978" h="3431" extrusionOk="0">
                  <a:moveTo>
                    <a:pt x="501" y="2430"/>
                  </a:moveTo>
                  <a:cubicBezTo>
                    <a:pt x="596" y="2430"/>
                    <a:pt x="667" y="2525"/>
                    <a:pt x="667" y="2597"/>
                  </a:cubicBezTo>
                  <a:cubicBezTo>
                    <a:pt x="667" y="2692"/>
                    <a:pt x="596" y="2787"/>
                    <a:pt x="501" y="2787"/>
                  </a:cubicBezTo>
                  <a:cubicBezTo>
                    <a:pt x="405" y="2787"/>
                    <a:pt x="310" y="2692"/>
                    <a:pt x="310" y="2597"/>
                  </a:cubicBezTo>
                  <a:cubicBezTo>
                    <a:pt x="310" y="2478"/>
                    <a:pt x="382" y="2430"/>
                    <a:pt x="501" y="2430"/>
                  </a:cubicBezTo>
                  <a:close/>
                  <a:moveTo>
                    <a:pt x="310" y="1"/>
                  </a:moveTo>
                  <a:lnTo>
                    <a:pt x="310" y="2097"/>
                  </a:lnTo>
                  <a:cubicBezTo>
                    <a:pt x="144" y="2144"/>
                    <a:pt x="1" y="2359"/>
                    <a:pt x="1" y="2573"/>
                  </a:cubicBezTo>
                  <a:cubicBezTo>
                    <a:pt x="1" y="2787"/>
                    <a:pt x="144" y="2978"/>
                    <a:pt x="310" y="3049"/>
                  </a:cubicBezTo>
                  <a:lnTo>
                    <a:pt x="310" y="3430"/>
                  </a:lnTo>
                  <a:lnTo>
                    <a:pt x="644" y="3430"/>
                  </a:lnTo>
                  <a:lnTo>
                    <a:pt x="644" y="3049"/>
                  </a:lnTo>
                  <a:cubicBezTo>
                    <a:pt x="858" y="3002"/>
                    <a:pt x="977" y="2787"/>
                    <a:pt x="977" y="2573"/>
                  </a:cubicBezTo>
                  <a:cubicBezTo>
                    <a:pt x="977" y="2359"/>
                    <a:pt x="858" y="2168"/>
                    <a:pt x="644" y="2097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1720575" y="2935775"/>
              <a:ext cx="24425" cy="84575"/>
            </a:xfrm>
            <a:custGeom>
              <a:avLst/>
              <a:gdLst/>
              <a:ahLst/>
              <a:cxnLst/>
              <a:rect l="l" t="t" r="r" b="b"/>
              <a:pathLst>
                <a:path w="977" h="3383" extrusionOk="0">
                  <a:moveTo>
                    <a:pt x="500" y="1501"/>
                  </a:moveTo>
                  <a:cubicBezTo>
                    <a:pt x="595" y="1501"/>
                    <a:pt x="691" y="1596"/>
                    <a:pt x="691" y="1691"/>
                  </a:cubicBezTo>
                  <a:cubicBezTo>
                    <a:pt x="691" y="1787"/>
                    <a:pt x="595" y="1882"/>
                    <a:pt x="500" y="1882"/>
                  </a:cubicBezTo>
                  <a:cubicBezTo>
                    <a:pt x="429" y="1882"/>
                    <a:pt x="333" y="1787"/>
                    <a:pt x="333" y="1691"/>
                  </a:cubicBezTo>
                  <a:cubicBezTo>
                    <a:pt x="333" y="1596"/>
                    <a:pt x="429" y="1501"/>
                    <a:pt x="500" y="1501"/>
                  </a:cubicBezTo>
                  <a:close/>
                  <a:moveTo>
                    <a:pt x="333" y="1"/>
                  </a:moveTo>
                  <a:lnTo>
                    <a:pt x="333" y="1215"/>
                  </a:lnTo>
                  <a:cubicBezTo>
                    <a:pt x="143" y="1263"/>
                    <a:pt x="0" y="1477"/>
                    <a:pt x="0" y="1691"/>
                  </a:cubicBezTo>
                  <a:cubicBezTo>
                    <a:pt x="0" y="1906"/>
                    <a:pt x="143" y="2096"/>
                    <a:pt x="333" y="2168"/>
                  </a:cubicBezTo>
                  <a:lnTo>
                    <a:pt x="333" y="3382"/>
                  </a:lnTo>
                  <a:lnTo>
                    <a:pt x="667" y="3382"/>
                  </a:lnTo>
                  <a:lnTo>
                    <a:pt x="667" y="2168"/>
                  </a:lnTo>
                  <a:cubicBezTo>
                    <a:pt x="857" y="2120"/>
                    <a:pt x="976" y="1906"/>
                    <a:pt x="976" y="1691"/>
                  </a:cubicBezTo>
                  <a:cubicBezTo>
                    <a:pt x="976" y="1477"/>
                    <a:pt x="857" y="1287"/>
                    <a:pt x="667" y="1215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1753900" y="2934575"/>
              <a:ext cx="24450" cy="85775"/>
            </a:xfrm>
            <a:custGeom>
              <a:avLst/>
              <a:gdLst/>
              <a:ahLst/>
              <a:cxnLst/>
              <a:rect l="l" t="t" r="r" b="b"/>
              <a:pathLst>
                <a:path w="978" h="3431" extrusionOk="0">
                  <a:moveTo>
                    <a:pt x="525" y="692"/>
                  </a:moveTo>
                  <a:cubicBezTo>
                    <a:pt x="596" y="692"/>
                    <a:pt x="691" y="787"/>
                    <a:pt x="691" y="882"/>
                  </a:cubicBezTo>
                  <a:cubicBezTo>
                    <a:pt x="691" y="1001"/>
                    <a:pt x="644" y="1049"/>
                    <a:pt x="525" y="1049"/>
                  </a:cubicBezTo>
                  <a:cubicBezTo>
                    <a:pt x="429" y="1049"/>
                    <a:pt x="334" y="977"/>
                    <a:pt x="334" y="882"/>
                  </a:cubicBezTo>
                  <a:cubicBezTo>
                    <a:pt x="334" y="787"/>
                    <a:pt x="429" y="692"/>
                    <a:pt x="525" y="692"/>
                  </a:cubicBezTo>
                  <a:close/>
                  <a:moveTo>
                    <a:pt x="334" y="1"/>
                  </a:moveTo>
                  <a:lnTo>
                    <a:pt x="334" y="406"/>
                  </a:lnTo>
                  <a:cubicBezTo>
                    <a:pt x="167" y="501"/>
                    <a:pt x="1" y="668"/>
                    <a:pt x="1" y="882"/>
                  </a:cubicBezTo>
                  <a:cubicBezTo>
                    <a:pt x="1" y="1096"/>
                    <a:pt x="167" y="1287"/>
                    <a:pt x="334" y="1358"/>
                  </a:cubicBezTo>
                  <a:lnTo>
                    <a:pt x="334" y="3430"/>
                  </a:lnTo>
                  <a:lnTo>
                    <a:pt x="667" y="3430"/>
                  </a:lnTo>
                  <a:lnTo>
                    <a:pt x="667" y="1358"/>
                  </a:lnTo>
                  <a:cubicBezTo>
                    <a:pt x="858" y="1287"/>
                    <a:pt x="977" y="1096"/>
                    <a:pt x="977" y="882"/>
                  </a:cubicBezTo>
                  <a:cubicBezTo>
                    <a:pt x="977" y="668"/>
                    <a:pt x="858" y="453"/>
                    <a:pt x="667" y="406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1788425" y="2960775"/>
              <a:ext cx="24450" cy="59575"/>
            </a:xfrm>
            <a:custGeom>
              <a:avLst/>
              <a:gdLst/>
              <a:ahLst/>
              <a:cxnLst/>
              <a:rect l="l" t="t" r="r" b="b"/>
              <a:pathLst>
                <a:path w="978" h="2383" extrusionOk="0">
                  <a:moveTo>
                    <a:pt x="501" y="1025"/>
                  </a:moveTo>
                  <a:cubicBezTo>
                    <a:pt x="596" y="1025"/>
                    <a:pt x="692" y="1096"/>
                    <a:pt x="692" y="1192"/>
                  </a:cubicBezTo>
                  <a:cubicBezTo>
                    <a:pt x="692" y="1287"/>
                    <a:pt x="620" y="1382"/>
                    <a:pt x="501" y="1382"/>
                  </a:cubicBezTo>
                  <a:cubicBezTo>
                    <a:pt x="406" y="1382"/>
                    <a:pt x="334" y="1287"/>
                    <a:pt x="334" y="1192"/>
                  </a:cubicBezTo>
                  <a:cubicBezTo>
                    <a:pt x="334" y="1096"/>
                    <a:pt x="406" y="1025"/>
                    <a:pt x="501" y="1025"/>
                  </a:cubicBezTo>
                  <a:close/>
                  <a:moveTo>
                    <a:pt x="334" y="1"/>
                  </a:moveTo>
                  <a:lnTo>
                    <a:pt x="334" y="715"/>
                  </a:lnTo>
                  <a:cubicBezTo>
                    <a:pt x="144" y="787"/>
                    <a:pt x="1" y="977"/>
                    <a:pt x="1" y="1192"/>
                  </a:cubicBezTo>
                  <a:cubicBezTo>
                    <a:pt x="1" y="1406"/>
                    <a:pt x="144" y="1620"/>
                    <a:pt x="334" y="1668"/>
                  </a:cubicBezTo>
                  <a:lnTo>
                    <a:pt x="334" y="2382"/>
                  </a:lnTo>
                  <a:lnTo>
                    <a:pt x="644" y="2382"/>
                  </a:lnTo>
                  <a:lnTo>
                    <a:pt x="644" y="1668"/>
                  </a:lnTo>
                  <a:cubicBezTo>
                    <a:pt x="858" y="1620"/>
                    <a:pt x="977" y="1406"/>
                    <a:pt x="977" y="1192"/>
                  </a:cubicBezTo>
                  <a:cubicBezTo>
                    <a:pt x="977" y="977"/>
                    <a:pt x="858" y="787"/>
                    <a:pt x="644" y="715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6"/>
            <p:cNvSpPr/>
            <p:nvPr/>
          </p:nvSpPr>
          <p:spPr>
            <a:xfrm>
              <a:off x="1809875" y="2888750"/>
              <a:ext cx="34550" cy="34550"/>
            </a:xfrm>
            <a:custGeom>
              <a:avLst/>
              <a:gdLst/>
              <a:ahLst/>
              <a:cxnLst/>
              <a:rect l="l" t="t" r="r" b="b"/>
              <a:pathLst>
                <a:path w="1382" h="1382" extrusionOk="0">
                  <a:moveTo>
                    <a:pt x="691" y="310"/>
                  </a:moveTo>
                  <a:cubicBezTo>
                    <a:pt x="905" y="310"/>
                    <a:pt x="1048" y="453"/>
                    <a:pt x="1048" y="667"/>
                  </a:cubicBezTo>
                  <a:cubicBezTo>
                    <a:pt x="1024" y="858"/>
                    <a:pt x="858" y="1024"/>
                    <a:pt x="691" y="1024"/>
                  </a:cubicBezTo>
                  <a:cubicBezTo>
                    <a:pt x="477" y="1024"/>
                    <a:pt x="334" y="858"/>
                    <a:pt x="334" y="667"/>
                  </a:cubicBezTo>
                  <a:cubicBezTo>
                    <a:pt x="334" y="453"/>
                    <a:pt x="477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34" y="0"/>
                    <a:pt x="0" y="286"/>
                    <a:pt x="0" y="691"/>
                  </a:cubicBezTo>
                  <a:cubicBezTo>
                    <a:pt x="0" y="1048"/>
                    <a:pt x="310" y="1381"/>
                    <a:pt x="691" y="1381"/>
                  </a:cubicBezTo>
                  <a:cubicBezTo>
                    <a:pt x="1048" y="1381"/>
                    <a:pt x="1381" y="1072"/>
                    <a:pt x="1381" y="691"/>
                  </a:cubicBezTo>
                  <a:cubicBezTo>
                    <a:pt x="1334" y="286"/>
                    <a:pt x="1048" y="0"/>
                    <a:pt x="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1771175" y="2850650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2382" y="334"/>
                  </a:moveTo>
                  <a:lnTo>
                    <a:pt x="2382" y="691"/>
                  </a:lnTo>
                  <a:lnTo>
                    <a:pt x="2025" y="691"/>
                  </a:lnTo>
                  <a:lnTo>
                    <a:pt x="2025" y="334"/>
                  </a:lnTo>
                  <a:close/>
                  <a:moveTo>
                    <a:pt x="1024" y="715"/>
                  </a:moveTo>
                  <a:lnTo>
                    <a:pt x="1286" y="1000"/>
                  </a:lnTo>
                  <a:cubicBezTo>
                    <a:pt x="1191" y="1072"/>
                    <a:pt x="1096" y="1143"/>
                    <a:pt x="1024" y="1262"/>
                  </a:cubicBezTo>
                  <a:lnTo>
                    <a:pt x="739" y="1000"/>
                  </a:lnTo>
                  <a:lnTo>
                    <a:pt x="1024" y="715"/>
                  </a:lnTo>
                  <a:close/>
                  <a:moveTo>
                    <a:pt x="3430" y="762"/>
                  </a:moveTo>
                  <a:lnTo>
                    <a:pt x="3692" y="1024"/>
                  </a:lnTo>
                  <a:lnTo>
                    <a:pt x="3430" y="1286"/>
                  </a:lnTo>
                  <a:cubicBezTo>
                    <a:pt x="3334" y="1191"/>
                    <a:pt x="3287" y="1096"/>
                    <a:pt x="3168" y="1024"/>
                  </a:cubicBezTo>
                  <a:lnTo>
                    <a:pt x="3430" y="762"/>
                  </a:lnTo>
                  <a:close/>
                  <a:moveTo>
                    <a:pt x="715" y="2024"/>
                  </a:moveTo>
                  <a:lnTo>
                    <a:pt x="715" y="2215"/>
                  </a:lnTo>
                  <a:lnTo>
                    <a:pt x="715" y="2382"/>
                  </a:lnTo>
                  <a:lnTo>
                    <a:pt x="334" y="2382"/>
                  </a:lnTo>
                  <a:lnTo>
                    <a:pt x="334" y="2024"/>
                  </a:lnTo>
                  <a:close/>
                  <a:moveTo>
                    <a:pt x="4120" y="2024"/>
                  </a:moveTo>
                  <a:lnTo>
                    <a:pt x="4120" y="2382"/>
                  </a:lnTo>
                  <a:lnTo>
                    <a:pt x="3763" y="2382"/>
                  </a:lnTo>
                  <a:lnTo>
                    <a:pt x="3763" y="2215"/>
                  </a:lnTo>
                  <a:lnTo>
                    <a:pt x="3763" y="2024"/>
                  </a:lnTo>
                  <a:close/>
                  <a:moveTo>
                    <a:pt x="2239" y="1024"/>
                  </a:moveTo>
                  <a:cubicBezTo>
                    <a:pt x="2882" y="1024"/>
                    <a:pt x="3430" y="1548"/>
                    <a:pt x="3430" y="2215"/>
                  </a:cubicBezTo>
                  <a:cubicBezTo>
                    <a:pt x="3430" y="2858"/>
                    <a:pt x="2882" y="3406"/>
                    <a:pt x="2239" y="3406"/>
                  </a:cubicBezTo>
                  <a:cubicBezTo>
                    <a:pt x="1572" y="3406"/>
                    <a:pt x="1048" y="2858"/>
                    <a:pt x="1048" y="2215"/>
                  </a:cubicBezTo>
                  <a:cubicBezTo>
                    <a:pt x="1048" y="1548"/>
                    <a:pt x="1572" y="1024"/>
                    <a:pt x="2239" y="1024"/>
                  </a:cubicBezTo>
                  <a:close/>
                  <a:moveTo>
                    <a:pt x="1024" y="3144"/>
                  </a:moveTo>
                  <a:cubicBezTo>
                    <a:pt x="1096" y="3215"/>
                    <a:pt x="1167" y="3310"/>
                    <a:pt x="1286" y="3406"/>
                  </a:cubicBezTo>
                  <a:lnTo>
                    <a:pt x="1024" y="3668"/>
                  </a:lnTo>
                  <a:lnTo>
                    <a:pt x="739" y="3406"/>
                  </a:lnTo>
                  <a:lnTo>
                    <a:pt x="1024" y="3144"/>
                  </a:lnTo>
                  <a:close/>
                  <a:moveTo>
                    <a:pt x="3430" y="3144"/>
                  </a:moveTo>
                  <a:lnTo>
                    <a:pt x="3692" y="3406"/>
                  </a:lnTo>
                  <a:lnTo>
                    <a:pt x="3430" y="3668"/>
                  </a:lnTo>
                  <a:lnTo>
                    <a:pt x="3168" y="3406"/>
                  </a:lnTo>
                  <a:cubicBezTo>
                    <a:pt x="3239" y="3310"/>
                    <a:pt x="3334" y="3263"/>
                    <a:pt x="3430" y="3144"/>
                  </a:cubicBezTo>
                  <a:close/>
                  <a:moveTo>
                    <a:pt x="2382" y="3691"/>
                  </a:moveTo>
                  <a:lnTo>
                    <a:pt x="2382" y="4096"/>
                  </a:lnTo>
                  <a:lnTo>
                    <a:pt x="2025" y="4096"/>
                  </a:lnTo>
                  <a:lnTo>
                    <a:pt x="2025" y="3691"/>
                  </a:lnTo>
                  <a:close/>
                  <a:moveTo>
                    <a:pt x="1691" y="0"/>
                  </a:moveTo>
                  <a:lnTo>
                    <a:pt x="1691" y="762"/>
                  </a:lnTo>
                  <a:cubicBezTo>
                    <a:pt x="1667" y="786"/>
                    <a:pt x="1572" y="786"/>
                    <a:pt x="1548" y="810"/>
                  </a:cubicBezTo>
                  <a:lnTo>
                    <a:pt x="1024" y="286"/>
                  </a:lnTo>
                  <a:lnTo>
                    <a:pt x="310" y="977"/>
                  </a:lnTo>
                  <a:lnTo>
                    <a:pt x="834" y="1524"/>
                  </a:lnTo>
                  <a:cubicBezTo>
                    <a:pt x="810" y="1572"/>
                    <a:pt x="786" y="1620"/>
                    <a:pt x="786" y="1715"/>
                  </a:cubicBezTo>
                  <a:lnTo>
                    <a:pt x="0" y="1715"/>
                  </a:lnTo>
                  <a:lnTo>
                    <a:pt x="0" y="2715"/>
                  </a:lnTo>
                  <a:lnTo>
                    <a:pt x="786" y="2715"/>
                  </a:lnTo>
                  <a:cubicBezTo>
                    <a:pt x="810" y="2739"/>
                    <a:pt x="810" y="2834"/>
                    <a:pt x="834" y="2858"/>
                  </a:cubicBezTo>
                  <a:lnTo>
                    <a:pt x="286" y="3406"/>
                  </a:lnTo>
                  <a:lnTo>
                    <a:pt x="1001" y="4120"/>
                  </a:lnTo>
                  <a:lnTo>
                    <a:pt x="1548" y="3572"/>
                  </a:lnTo>
                  <a:cubicBezTo>
                    <a:pt x="1596" y="3596"/>
                    <a:pt x="1667" y="3644"/>
                    <a:pt x="1691" y="3644"/>
                  </a:cubicBezTo>
                  <a:lnTo>
                    <a:pt x="1691" y="4406"/>
                  </a:lnTo>
                  <a:lnTo>
                    <a:pt x="2715" y="4406"/>
                  </a:lnTo>
                  <a:lnTo>
                    <a:pt x="2715" y="3644"/>
                  </a:lnTo>
                  <a:cubicBezTo>
                    <a:pt x="2763" y="3596"/>
                    <a:pt x="2834" y="3596"/>
                    <a:pt x="2882" y="3572"/>
                  </a:cubicBezTo>
                  <a:lnTo>
                    <a:pt x="3430" y="4120"/>
                  </a:lnTo>
                  <a:lnTo>
                    <a:pt x="4144" y="3406"/>
                  </a:lnTo>
                  <a:lnTo>
                    <a:pt x="3596" y="2858"/>
                  </a:lnTo>
                  <a:cubicBezTo>
                    <a:pt x="3644" y="2810"/>
                    <a:pt x="3668" y="2739"/>
                    <a:pt x="3668" y="2715"/>
                  </a:cubicBezTo>
                  <a:lnTo>
                    <a:pt x="4406" y="2715"/>
                  </a:lnTo>
                  <a:lnTo>
                    <a:pt x="4406" y="1715"/>
                  </a:lnTo>
                  <a:lnTo>
                    <a:pt x="3668" y="1715"/>
                  </a:lnTo>
                  <a:cubicBezTo>
                    <a:pt x="3644" y="1643"/>
                    <a:pt x="3644" y="1596"/>
                    <a:pt x="3596" y="1524"/>
                  </a:cubicBezTo>
                  <a:lnTo>
                    <a:pt x="4144" y="977"/>
                  </a:lnTo>
                  <a:lnTo>
                    <a:pt x="3430" y="286"/>
                  </a:lnTo>
                  <a:lnTo>
                    <a:pt x="2882" y="810"/>
                  </a:lnTo>
                  <a:cubicBezTo>
                    <a:pt x="2834" y="786"/>
                    <a:pt x="2810" y="762"/>
                    <a:pt x="2715" y="762"/>
                  </a:cubicBezTo>
                  <a:lnTo>
                    <a:pt x="2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56"/>
          <p:cNvGrpSpPr/>
          <p:nvPr/>
        </p:nvGrpSpPr>
        <p:grpSpPr>
          <a:xfrm>
            <a:off x="1086064" y="2351354"/>
            <a:ext cx="347946" cy="427505"/>
            <a:chOff x="6355450" y="2855400"/>
            <a:chExt cx="210800" cy="259000"/>
          </a:xfrm>
        </p:grpSpPr>
        <p:sp>
          <p:nvSpPr>
            <p:cNvPr id="746" name="Google Shape;746;p56"/>
            <p:cNvSpPr/>
            <p:nvPr/>
          </p:nvSpPr>
          <p:spPr>
            <a:xfrm>
              <a:off x="6355450" y="2855400"/>
              <a:ext cx="153625" cy="201850"/>
            </a:xfrm>
            <a:custGeom>
              <a:avLst/>
              <a:gdLst/>
              <a:ahLst/>
              <a:cxnLst/>
              <a:rect l="l" t="t" r="r" b="b"/>
              <a:pathLst>
                <a:path w="6145" h="8074" extrusionOk="0">
                  <a:moveTo>
                    <a:pt x="4526" y="525"/>
                  </a:moveTo>
                  <a:lnTo>
                    <a:pt x="5621" y="1620"/>
                  </a:lnTo>
                  <a:lnTo>
                    <a:pt x="4526" y="1620"/>
                  </a:lnTo>
                  <a:lnTo>
                    <a:pt x="4526" y="525"/>
                  </a:lnTo>
                  <a:close/>
                  <a:moveTo>
                    <a:pt x="1" y="1"/>
                  </a:moveTo>
                  <a:lnTo>
                    <a:pt x="1" y="8074"/>
                  </a:lnTo>
                  <a:lnTo>
                    <a:pt x="5026" y="8074"/>
                  </a:lnTo>
                  <a:lnTo>
                    <a:pt x="5026" y="7788"/>
                  </a:lnTo>
                  <a:lnTo>
                    <a:pt x="334" y="7788"/>
                  </a:lnTo>
                  <a:lnTo>
                    <a:pt x="334" y="334"/>
                  </a:lnTo>
                  <a:lnTo>
                    <a:pt x="4240" y="334"/>
                  </a:lnTo>
                  <a:lnTo>
                    <a:pt x="4240" y="1930"/>
                  </a:lnTo>
                  <a:lnTo>
                    <a:pt x="5835" y="1930"/>
                  </a:lnTo>
                  <a:lnTo>
                    <a:pt x="5835" y="5788"/>
                  </a:lnTo>
                  <a:lnTo>
                    <a:pt x="6145" y="5788"/>
                  </a:lnTo>
                  <a:lnTo>
                    <a:pt x="6145" y="1691"/>
                  </a:lnTo>
                  <a:lnTo>
                    <a:pt x="4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6376300" y="3013775"/>
              <a:ext cx="61350" cy="7750"/>
            </a:xfrm>
            <a:custGeom>
              <a:avLst/>
              <a:gdLst/>
              <a:ahLst/>
              <a:cxnLst/>
              <a:rect l="l" t="t" r="r" b="b"/>
              <a:pathLst>
                <a:path w="245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453" y="310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6376300" y="2917325"/>
              <a:ext cx="113150" cy="7175"/>
            </a:xfrm>
            <a:custGeom>
              <a:avLst/>
              <a:gdLst/>
              <a:ahLst/>
              <a:cxnLst/>
              <a:rect l="l" t="t" r="r" b="b"/>
              <a:pathLst>
                <a:path w="4526" h="287" extrusionOk="0">
                  <a:moveTo>
                    <a:pt x="0" y="0"/>
                  </a:moveTo>
                  <a:lnTo>
                    <a:pt x="0" y="286"/>
                  </a:lnTo>
                  <a:lnTo>
                    <a:pt x="4525" y="286"/>
                  </a:lnTo>
                  <a:lnTo>
                    <a:pt x="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6376300" y="2989350"/>
              <a:ext cx="113150" cy="7175"/>
            </a:xfrm>
            <a:custGeom>
              <a:avLst/>
              <a:gdLst/>
              <a:ahLst/>
              <a:cxnLst/>
              <a:rect l="l" t="t" r="r" b="b"/>
              <a:pathLst>
                <a:path w="4526" h="287" extrusionOk="0">
                  <a:moveTo>
                    <a:pt x="0" y="1"/>
                  </a:moveTo>
                  <a:lnTo>
                    <a:pt x="0" y="287"/>
                  </a:lnTo>
                  <a:lnTo>
                    <a:pt x="4525" y="287"/>
                  </a:lnTo>
                  <a:lnTo>
                    <a:pt x="4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6376300" y="2965550"/>
              <a:ext cx="113150" cy="7175"/>
            </a:xfrm>
            <a:custGeom>
              <a:avLst/>
              <a:gdLst/>
              <a:ahLst/>
              <a:cxnLst/>
              <a:rect l="l" t="t" r="r" b="b"/>
              <a:pathLst>
                <a:path w="4526" h="287" extrusionOk="0">
                  <a:moveTo>
                    <a:pt x="0" y="0"/>
                  </a:moveTo>
                  <a:lnTo>
                    <a:pt x="0" y="286"/>
                  </a:lnTo>
                  <a:lnTo>
                    <a:pt x="4525" y="286"/>
                  </a:lnTo>
                  <a:lnTo>
                    <a:pt x="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6376300" y="2940550"/>
              <a:ext cx="113150" cy="7750"/>
            </a:xfrm>
            <a:custGeom>
              <a:avLst/>
              <a:gdLst/>
              <a:ahLst/>
              <a:cxnLst/>
              <a:rect l="l" t="t" r="r" b="b"/>
              <a:pathLst>
                <a:path w="4526" h="310" extrusionOk="0">
                  <a:moveTo>
                    <a:pt x="0" y="0"/>
                  </a:moveTo>
                  <a:lnTo>
                    <a:pt x="0" y="310"/>
                  </a:lnTo>
                  <a:lnTo>
                    <a:pt x="4525" y="310"/>
                  </a:lnTo>
                  <a:lnTo>
                    <a:pt x="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6376300" y="2892325"/>
              <a:ext cx="8350" cy="7750"/>
            </a:xfrm>
            <a:custGeom>
              <a:avLst/>
              <a:gdLst/>
              <a:ahLst/>
              <a:cxnLst/>
              <a:rect l="l" t="t" r="r" b="b"/>
              <a:pathLst>
                <a:path w="33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6391775" y="2892325"/>
              <a:ext cx="8350" cy="7750"/>
            </a:xfrm>
            <a:custGeom>
              <a:avLst/>
              <a:gdLst/>
              <a:ahLst/>
              <a:cxnLst/>
              <a:rect l="l" t="t" r="r" b="b"/>
              <a:pathLst>
                <a:path w="334" h="310" extrusionOk="0">
                  <a:moveTo>
                    <a:pt x="1" y="0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6408450" y="2892325"/>
              <a:ext cx="8350" cy="7750"/>
            </a:xfrm>
            <a:custGeom>
              <a:avLst/>
              <a:gdLst/>
              <a:ahLst/>
              <a:cxnLst/>
              <a:rect l="l" t="t" r="r" b="b"/>
              <a:pathLst>
                <a:path w="33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6444775" y="3010200"/>
              <a:ext cx="121475" cy="104200"/>
            </a:xfrm>
            <a:custGeom>
              <a:avLst/>
              <a:gdLst/>
              <a:ahLst/>
              <a:cxnLst/>
              <a:rect l="l" t="t" r="r" b="b"/>
              <a:pathLst>
                <a:path w="4859" h="4168" extrusionOk="0">
                  <a:moveTo>
                    <a:pt x="2739" y="286"/>
                  </a:moveTo>
                  <a:lnTo>
                    <a:pt x="2739" y="3858"/>
                  </a:lnTo>
                  <a:lnTo>
                    <a:pt x="2096" y="3858"/>
                  </a:lnTo>
                  <a:lnTo>
                    <a:pt x="2096" y="286"/>
                  </a:lnTo>
                  <a:close/>
                  <a:moveTo>
                    <a:pt x="333" y="0"/>
                  </a:moveTo>
                  <a:cubicBezTo>
                    <a:pt x="143" y="0"/>
                    <a:pt x="0" y="119"/>
                    <a:pt x="0" y="286"/>
                  </a:cubicBezTo>
                  <a:lnTo>
                    <a:pt x="0" y="762"/>
                  </a:lnTo>
                  <a:lnTo>
                    <a:pt x="310" y="762"/>
                  </a:lnTo>
                  <a:lnTo>
                    <a:pt x="310" y="286"/>
                  </a:lnTo>
                  <a:lnTo>
                    <a:pt x="1786" y="286"/>
                  </a:lnTo>
                  <a:lnTo>
                    <a:pt x="1786" y="3858"/>
                  </a:lnTo>
                  <a:lnTo>
                    <a:pt x="1310" y="3858"/>
                  </a:lnTo>
                  <a:cubicBezTo>
                    <a:pt x="1310" y="3858"/>
                    <a:pt x="1286" y="3858"/>
                    <a:pt x="1286" y="3834"/>
                  </a:cubicBezTo>
                  <a:lnTo>
                    <a:pt x="1286" y="3692"/>
                  </a:lnTo>
                  <a:lnTo>
                    <a:pt x="976" y="3692"/>
                  </a:lnTo>
                  <a:lnTo>
                    <a:pt x="976" y="3834"/>
                  </a:lnTo>
                  <a:cubicBezTo>
                    <a:pt x="976" y="4025"/>
                    <a:pt x="1143" y="4168"/>
                    <a:pt x="1310" y="4168"/>
                  </a:cubicBezTo>
                  <a:lnTo>
                    <a:pt x="3572" y="4168"/>
                  </a:lnTo>
                  <a:cubicBezTo>
                    <a:pt x="3763" y="4168"/>
                    <a:pt x="3882" y="4025"/>
                    <a:pt x="3882" y="3834"/>
                  </a:cubicBezTo>
                  <a:lnTo>
                    <a:pt x="3882" y="3692"/>
                  </a:lnTo>
                  <a:lnTo>
                    <a:pt x="3572" y="3692"/>
                  </a:lnTo>
                  <a:lnTo>
                    <a:pt x="3572" y="3834"/>
                  </a:lnTo>
                  <a:lnTo>
                    <a:pt x="3572" y="3858"/>
                  </a:lnTo>
                  <a:lnTo>
                    <a:pt x="3072" y="3858"/>
                  </a:lnTo>
                  <a:lnTo>
                    <a:pt x="3072" y="286"/>
                  </a:lnTo>
                  <a:lnTo>
                    <a:pt x="4549" y="286"/>
                  </a:lnTo>
                  <a:lnTo>
                    <a:pt x="4549" y="762"/>
                  </a:lnTo>
                  <a:lnTo>
                    <a:pt x="4858" y="762"/>
                  </a:lnTo>
                  <a:lnTo>
                    <a:pt x="4858" y="286"/>
                  </a:lnTo>
                  <a:cubicBezTo>
                    <a:pt x="4834" y="119"/>
                    <a:pt x="4715" y="0"/>
                    <a:pt x="4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56"/>
          <p:cNvGrpSpPr/>
          <p:nvPr/>
        </p:nvGrpSpPr>
        <p:grpSpPr>
          <a:xfrm>
            <a:off x="1028129" y="3170843"/>
            <a:ext cx="387037" cy="363450"/>
            <a:chOff x="1180750" y="3781818"/>
            <a:chExt cx="387037" cy="363450"/>
          </a:xfrm>
        </p:grpSpPr>
        <p:sp>
          <p:nvSpPr>
            <p:cNvPr id="757" name="Google Shape;757;p56"/>
            <p:cNvSpPr/>
            <p:nvPr/>
          </p:nvSpPr>
          <p:spPr>
            <a:xfrm>
              <a:off x="1211345" y="3806285"/>
              <a:ext cx="11408" cy="11408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0" y="1"/>
                  </a:moveTo>
                  <a:lnTo>
                    <a:pt x="0" y="310"/>
                  </a:lnTo>
                  <a:lnTo>
                    <a:pt x="310" y="310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6"/>
            <p:cNvSpPr/>
            <p:nvPr/>
          </p:nvSpPr>
          <p:spPr>
            <a:xfrm>
              <a:off x="1234933" y="3806285"/>
              <a:ext cx="12252" cy="11408"/>
            </a:xfrm>
            <a:custGeom>
              <a:avLst/>
              <a:gdLst/>
              <a:ahLst/>
              <a:cxnLst/>
              <a:rect l="l" t="t" r="r" b="b"/>
              <a:pathLst>
                <a:path w="334" h="311" extrusionOk="0">
                  <a:moveTo>
                    <a:pt x="0" y="1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1259401" y="3806285"/>
              <a:ext cx="11372" cy="11408"/>
            </a:xfrm>
            <a:custGeom>
              <a:avLst/>
              <a:gdLst/>
              <a:ahLst/>
              <a:cxnLst/>
              <a:rect l="l" t="t" r="r" b="b"/>
              <a:pathLst>
                <a:path w="310" h="311" extrusionOk="0">
                  <a:moveTo>
                    <a:pt x="0" y="1"/>
                  </a:moveTo>
                  <a:lnTo>
                    <a:pt x="0" y="310"/>
                  </a:lnTo>
                  <a:lnTo>
                    <a:pt x="310" y="310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6"/>
            <p:cNvSpPr/>
            <p:nvPr/>
          </p:nvSpPr>
          <p:spPr>
            <a:xfrm>
              <a:off x="1222717" y="4013317"/>
              <a:ext cx="84773" cy="48091"/>
            </a:xfrm>
            <a:custGeom>
              <a:avLst/>
              <a:gdLst/>
              <a:ahLst/>
              <a:cxnLst/>
              <a:rect l="l" t="t" r="r" b="b"/>
              <a:pathLst>
                <a:path w="2311" h="1311" extrusionOk="0">
                  <a:moveTo>
                    <a:pt x="1977" y="286"/>
                  </a:moveTo>
                  <a:lnTo>
                    <a:pt x="1977" y="977"/>
                  </a:lnTo>
                  <a:lnTo>
                    <a:pt x="310" y="977"/>
                  </a:lnTo>
                  <a:lnTo>
                    <a:pt x="310" y="286"/>
                  </a:lnTo>
                  <a:close/>
                  <a:moveTo>
                    <a:pt x="0" y="1"/>
                  </a:moveTo>
                  <a:lnTo>
                    <a:pt x="0" y="1310"/>
                  </a:lnTo>
                  <a:lnTo>
                    <a:pt x="2310" y="1310"/>
                  </a:lnTo>
                  <a:lnTo>
                    <a:pt x="2310" y="126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6"/>
            <p:cNvSpPr/>
            <p:nvPr/>
          </p:nvSpPr>
          <p:spPr>
            <a:xfrm>
              <a:off x="1465566" y="4115513"/>
              <a:ext cx="35839" cy="11408"/>
            </a:xfrm>
            <a:custGeom>
              <a:avLst/>
              <a:gdLst/>
              <a:ahLst/>
              <a:cxnLst/>
              <a:rect l="l" t="t" r="r" b="b"/>
              <a:pathLst>
                <a:path w="977" h="311" extrusionOk="0">
                  <a:moveTo>
                    <a:pt x="0" y="1"/>
                  </a:moveTo>
                  <a:lnTo>
                    <a:pt x="0" y="311"/>
                  </a:lnTo>
                  <a:lnTo>
                    <a:pt x="977" y="31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6"/>
            <p:cNvSpPr/>
            <p:nvPr/>
          </p:nvSpPr>
          <p:spPr>
            <a:xfrm>
              <a:off x="1180750" y="3781818"/>
              <a:ext cx="387037" cy="363450"/>
            </a:xfrm>
            <a:custGeom>
              <a:avLst/>
              <a:gdLst/>
              <a:ahLst/>
              <a:cxnLst/>
              <a:rect l="l" t="t" r="r" b="b"/>
              <a:pathLst>
                <a:path w="10551" h="9908" extrusionOk="0">
                  <a:moveTo>
                    <a:pt x="7907" y="310"/>
                  </a:moveTo>
                  <a:lnTo>
                    <a:pt x="7907" y="1335"/>
                  </a:lnTo>
                  <a:lnTo>
                    <a:pt x="287" y="1335"/>
                  </a:lnTo>
                  <a:lnTo>
                    <a:pt x="287" y="310"/>
                  </a:lnTo>
                  <a:close/>
                  <a:moveTo>
                    <a:pt x="10217" y="2311"/>
                  </a:moveTo>
                  <a:lnTo>
                    <a:pt x="10217" y="3002"/>
                  </a:lnTo>
                  <a:lnTo>
                    <a:pt x="6264" y="3002"/>
                  </a:lnTo>
                  <a:lnTo>
                    <a:pt x="6264" y="2311"/>
                  </a:lnTo>
                  <a:close/>
                  <a:moveTo>
                    <a:pt x="10241" y="8931"/>
                  </a:moveTo>
                  <a:lnTo>
                    <a:pt x="10241" y="9598"/>
                  </a:lnTo>
                  <a:lnTo>
                    <a:pt x="6312" y="9598"/>
                  </a:lnTo>
                  <a:lnTo>
                    <a:pt x="6264" y="9574"/>
                  </a:lnTo>
                  <a:lnTo>
                    <a:pt x="6264" y="8931"/>
                  </a:lnTo>
                  <a:close/>
                  <a:moveTo>
                    <a:pt x="1" y="1"/>
                  </a:moveTo>
                  <a:lnTo>
                    <a:pt x="1" y="1620"/>
                  </a:lnTo>
                  <a:lnTo>
                    <a:pt x="7907" y="1620"/>
                  </a:lnTo>
                  <a:lnTo>
                    <a:pt x="7907" y="1977"/>
                  </a:lnTo>
                  <a:lnTo>
                    <a:pt x="6264" y="1977"/>
                  </a:lnTo>
                  <a:cubicBezTo>
                    <a:pt x="6097" y="1977"/>
                    <a:pt x="5955" y="2097"/>
                    <a:pt x="5955" y="2287"/>
                  </a:cubicBezTo>
                  <a:lnTo>
                    <a:pt x="5955" y="3263"/>
                  </a:lnTo>
                  <a:lnTo>
                    <a:pt x="10241" y="3263"/>
                  </a:lnTo>
                  <a:lnTo>
                    <a:pt x="10241" y="8574"/>
                  </a:lnTo>
                  <a:lnTo>
                    <a:pt x="6264" y="8574"/>
                  </a:lnTo>
                  <a:lnTo>
                    <a:pt x="6264" y="3621"/>
                  </a:lnTo>
                  <a:lnTo>
                    <a:pt x="5978" y="3621"/>
                  </a:lnTo>
                  <a:lnTo>
                    <a:pt x="5978" y="4311"/>
                  </a:lnTo>
                  <a:lnTo>
                    <a:pt x="1477" y="4311"/>
                  </a:lnTo>
                  <a:lnTo>
                    <a:pt x="1477" y="2311"/>
                  </a:lnTo>
                  <a:lnTo>
                    <a:pt x="5621" y="2311"/>
                  </a:lnTo>
                  <a:lnTo>
                    <a:pt x="5621" y="2025"/>
                  </a:lnTo>
                  <a:lnTo>
                    <a:pt x="1144" y="2025"/>
                  </a:lnTo>
                  <a:lnTo>
                    <a:pt x="1144" y="4645"/>
                  </a:lnTo>
                  <a:lnTo>
                    <a:pt x="5978" y="4645"/>
                  </a:lnTo>
                  <a:lnTo>
                    <a:pt x="5978" y="5002"/>
                  </a:lnTo>
                  <a:lnTo>
                    <a:pt x="1144" y="5002"/>
                  </a:lnTo>
                  <a:lnTo>
                    <a:pt x="1144" y="5288"/>
                  </a:lnTo>
                  <a:lnTo>
                    <a:pt x="5978" y="5288"/>
                  </a:lnTo>
                  <a:lnTo>
                    <a:pt x="5978" y="6312"/>
                  </a:lnTo>
                  <a:lnTo>
                    <a:pt x="3978" y="6312"/>
                  </a:lnTo>
                  <a:lnTo>
                    <a:pt x="3978" y="7621"/>
                  </a:lnTo>
                  <a:lnTo>
                    <a:pt x="5621" y="7621"/>
                  </a:lnTo>
                  <a:lnTo>
                    <a:pt x="5621" y="7312"/>
                  </a:lnTo>
                  <a:lnTo>
                    <a:pt x="4288" y="7312"/>
                  </a:lnTo>
                  <a:lnTo>
                    <a:pt x="4288" y="6597"/>
                  </a:lnTo>
                  <a:lnTo>
                    <a:pt x="5978" y="6597"/>
                  </a:lnTo>
                  <a:lnTo>
                    <a:pt x="5978" y="7931"/>
                  </a:lnTo>
                  <a:lnTo>
                    <a:pt x="311" y="7931"/>
                  </a:lnTo>
                  <a:lnTo>
                    <a:pt x="311" y="1977"/>
                  </a:lnTo>
                  <a:lnTo>
                    <a:pt x="25" y="1977"/>
                  </a:lnTo>
                  <a:lnTo>
                    <a:pt x="25" y="8264"/>
                  </a:lnTo>
                  <a:lnTo>
                    <a:pt x="5978" y="8264"/>
                  </a:lnTo>
                  <a:lnTo>
                    <a:pt x="5978" y="9574"/>
                  </a:lnTo>
                  <a:cubicBezTo>
                    <a:pt x="5978" y="9765"/>
                    <a:pt x="6121" y="9908"/>
                    <a:pt x="6312" y="9908"/>
                  </a:cubicBezTo>
                  <a:lnTo>
                    <a:pt x="10217" y="9908"/>
                  </a:lnTo>
                  <a:cubicBezTo>
                    <a:pt x="10408" y="9908"/>
                    <a:pt x="10551" y="9765"/>
                    <a:pt x="10551" y="9574"/>
                  </a:cubicBezTo>
                  <a:lnTo>
                    <a:pt x="10551" y="2311"/>
                  </a:lnTo>
                  <a:cubicBezTo>
                    <a:pt x="10527" y="2144"/>
                    <a:pt x="10408" y="1977"/>
                    <a:pt x="10241" y="1977"/>
                  </a:cubicBezTo>
                  <a:lnTo>
                    <a:pt x="8241" y="1977"/>
                  </a:lnTo>
                  <a:lnTo>
                    <a:pt x="82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6"/>
            <p:cNvSpPr/>
            <p:nvPr/>
          </p:nvSpPr>
          <p:spPr>
            <a:xfrm>
              <a:off x="1428002" y="3915487"/>
              <a:ext cx="108360" cy="72558"/>
            </a:xfrm>
            <a:custGeom>
              <a:avLst/>
              <a:gdLst/>
              <a:ahLst/>
              <a:cxnLst/>
              <a:rect l="l" t="t" r="r" b="b"/>
              <a:pathLst>
                <a:path w="2954" h="1978" extrusionOk="0">
                  <a:moveTo>
                    <a:pt x="2668" y="310"/>
                  </a:moveTo>
                  <a:lnTo>
                    <a:pt x="2668" y="1644"/>
                  </a:lnTo>
                  <a:lnTo>
                    <a:pt x="334" y="1644"/>
                  </a:lnTo>
                  <a:lnTo>
                    <a:pt x="334" y="310"/>
                  </a:lnTo>
                  <a:close/>
                  <a:moveTo>
                    <a:pt x="0" y="0"/>
                  </a:moveTo>
                  <a:lnTo>
                    <a:pt x="0" y="1977"/>
                  </a:lnTo>
                  <a:lnTo>
                    <a:pt x="2953" y="1977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6"/>
            <p:cNvSpPr/>
            <p:nvPr/>
          </p:nvSpPr>
          <p:spPr>
            <a:xfrm>
              <a:off x="1428002" y="4001102"/>
              <a:ext cx="109240" cy="10528"/>
            </a:xfrm>
            <a:custGeom>
              <a:avLst/>
              <a:gdLst/>
              <a:ahLst/>
              <a:cxnLst/>
              <a:rect l="l" t="t" r="r" b="b"/>
              <a:pathLst>
                <a:path w="2978" h="287" extrusionOk="0">
                  <a:moveTo>
                    <a:pt x="0" y="0"/>
                  </a:moveTo>
                  <a:lnTo>
                    <a:pt x="0" y="286"/>
                  </a:lnTo>
                  <a:lnTo>
                    <a:pt x="2977" y="286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6"/>
            <p:cNvSpPr/>
            <p:nvPr/>
          </p:nvSpPr>
          <p:spPr>
            <a:xfrm>
              <a:off x="1428002" y="4024689"/>
              <a:ext cx="109240" cy="11372"/>
            </a:xfrm>
            <a:custGeom>
              <a:avLst/>
              <a:gdLst/>
              <a:ahLst/>
              <a:cxnLst/>
              <a:rect l="l" t="t" r="r" b="b"/>
              <a:pathLst>
                <a:path w="2978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977" y="31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6"/>
            <p:cNvSpPr/>
            <p:nvPr/>
          </p:nvSpPr>
          <p:spPr>
            <a:xfrm>
              <a:off x="1428002" y="4049156"/>
              <a:ext cx="48091" cy="35839"/>
            </a:xfrm>
            <a:custGeom>
              <a:avLst/>
              <a:gdLst/>
              <a:ahLst/>
              <a:cxnLst/>
              <a:rect l="l" t="t" r="r" b="b"/>
              <a:pathLst>
                <a:path w="1311" h="977" extrusionOk="0">
                  <a:moveTo>
                    <a:pt x="1024" y="286"/>
                  </a:moveTo>
                  <a:lnTo>
                    <a:pt x="1024" y="643"/>
                  </a:lnTo>
                  <a:lnTo>
                    <a:pt x="334" y="643"/>
                  </a:lnTo>
                  <a:lnTo>
                    <a:pt x="334" y="286"/>
                  </a:lnTo>
                  <a:close/>
                  <a:moveTo>
                    <a:pt x="0" y="0"/>
                  </a:moveTo>
                  <a:lnTo>
                    <a:pt x="0" y="976"/>
                  </a:lnTo>
                  <a:lnTo>
                    <a:pt x="1310" y="976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6"/>
            <p:cNvSpPr/>
            <p:nvPr/>
          </p:nvSpPr>
          <p:spPr>
            <a:xfrm>
              <a:off x="1494400" y="4049156"/>
              <a:ext cx="48934" cy="35839"/>
            </a:xfrm>
            <a:custGeom>
              <a:avLst/>
              <a:gdLst/>
              <a:ahLst/>
              <a:cxnLst/>
              <a:rect l="l" t="t" r="r" b="b"/>
              <a:pathLst>
                <a:path w="1334" h="977" extrusionOk="0">
                  <a:moveTo>
                    <a:pt x="1024" y="286"/>
                  </a:moveTo>
                  <a:lnTo>
                    <a:pt x="1024" y="643"/>
                  </a:lnTo>
                  <a:lnTo>
                    <a:pt x="334" y="643"/>
                  </a:lnTo>
                  <a:lnTo>
                    <a:pt x="334" y="286"/>
                  </a:lnTo>
                  <a:close/>
                  <a:moveTo>
                    <a:pt x="0" y="0"/>
                  </a:moveTo>
                  <a:lnTo>
                    <a:pt x="0" y="976"/>
                  </a:lnTo>
                  <a:lnTo>
                    <a:pt x="1334" y="97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6"/>
            <p:cNvSpPr/>
            <p:nvPr/>
          </p:nvSpPr>
          <p:spPr>
            <a:xfrm>
              <a:off x="1222717" y="3988851"/>
              <a:ext cx="164264" cy="11408"/>
            </a:xfrm>
            <a:custGeom>
              <a:avLst/>
              <a:gdLst/>
              <a:ahLst/>
              <a:cxnLst/>
              <a:rect l="l" t="t" r="r" b="b"/>
              <a:pathLst>
                <a:path w="4478" h="311" extrusionOk="0">
                  <a:moveTo>
                    <a:pt x="0" y="1"/>
                  </a:moveTo>
                  <a:lnTo>
                    <a:pt x="0" y="310"/>
                  </a:lnTo>
                  <a:lnTo>
                    <a:pt x="4477" y="310"/>
                  </a:lnTo>
                  <a:lnTo>
                    <a:pt x="4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579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0" build="p"/>
      <p:bldP spid="708" grpId="0" build="p"/>
      <p:bldP spid="710" grpId="0" build="p"/>
      <p:bldP spid="712" grpId="0" build="p"/>
      <p:bldP spid="713" grpId="0" animBg="1"/>
      <p:bldP spid="714" grpId="0" animBg="1"/>
      <p:bldP spid="715" grpId="0" animBg="1"/>
      <p:bldP spid="7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2"/>
          <p:cNvSpPr txBox="1">
            <a:spLocks noGrp="1"/>
          </p:cNvSpPr>
          <p:nvPr>
            <p:ph type="title"/>
          </p:nvPr>
        </p:nvSpPr>
        <p:spPr>
          <a:xfrm>
            <a:off x="4434780" y="2883689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dirty="0"/>
              <a:t>As Is To be Model</a:t>
            </a:r>
          </a:p>
        </p:txBody>
      </p:sp>
      <p:sp>
        <p:nvSpPr>
          <p:cNvPr id="1036" name="Google Shape;1036;p62"/>
          <p:cNvSpPr txBox="1">
            <a:spLocks noGrp="1"/>
          </p:cNvSpPr>
          <p:nvPr>
            <p:ph type="title" idx="2"/>
          </p:nvPr>
        </p:nvSpPr>
        <p:spPr>
          <a:xfrm>
            <a:off x="5302975" y="1046551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38" name="Google Shape;1038;p62"/>
          <p:cNvSpPr/>
          <p:nvPr/>
        </p:nvSpPr>
        <p:spPr>
          <a:xfrm flipH="1">
            <a:off x="4072081" y="1792802"/>
            <a:ext cx="910921" cy="81806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13</a:t>
            </a:fld>
            <a:endParaRPr sz="16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1206178"/>
            <a:ext cx="6560820" cy="36904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01240" y="3299460"/>
            <a:ext cx="1036320" cy="4953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0" y="3718560"/>
            <a:ext cx="1889760" cy="2667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289116" y="272000"/>
            <a:ext cx="3011952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31C64"/>
                </a:solidFill>
              </a:rPr>
              <a:t>As Is - Login</a:t>
            </a:r>
            <a:endParaRPr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2226676" y="3839107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</a:rPr>
              <a:t>No toggle eye</a:t>
            </a:r>
          </a:p>
          <a:p>
            <a:r>
              <a:rPr lang="en-US" sz="1200" u="sng" dirty="0">
                <a:solidFill>
                  <a:schemeClr val="bg1"/>
                </a:solidFill>
              </a:rPr>
              <a:t>Not clear video</a:t>
            </a:r>
            <a:br>
              <a:rPr lang="en-US" sz="1200" u="sng" dirty="0">
                <a:solidFill>
                  <a:schemeClr val="bg1"/>
                </a:solidFill>
              </a:rPr>
            </a:br>
            <a:r>
              <a:rPr lang="en-US" sz="1200" u="sng" dirty="0">
                <a:solidFill>
                  <a:schemeClr val="bg1"/>
                </a:solidFill>
              </a:rPr>
              <a:t>bad button design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51560" y="1104900"/>
            <a:ext cx="6979920" cy="122682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346373" y="2063387"/>
            <a:ext cx="2010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</a:rPr>
              <a:t>Bad Header in many terms</a:t>
            </a:r>
          </a:p>
        </p:txBody>
      </p:sp>
    </p:spTree>
    <p:extLst>
      <p:ext uri="{BB962C8B-B14F-4D97-AF65-F5344CB8AC3E}">
        <p14:creationId xmlns:p14="http://schemas.microsoft.com/office/powerpoint/2010/main" val="417080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3" grpId="0" animBg="1"/>
      <p:bldP spid="37" grpId="0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14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301870" y="448157"/>
            <a:ext cx="31652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31C64"/>
                </a:solidFill>
              </a:rPr>
              <a:t>To Be –</a:t>
            </a:r>
            <a:br>
              <a:rPr lang="en-US" b="1" dirty="0">
                <a:solidFill>
                  <a:srgbClr val="831C64"/>
                </a:solidFill>
              </a:rPr>
            </a:br>
            <a:r>
              <a:rPr lang="en-US" b="1" dirty="0">
                <a:solidFill>
                  <a:srgbClr val="831C64"/>
                </a:solidFill>
              </a:rPr>
              <a:t>Login</a:t>
            </a:r>
            <a:endParaRPr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40" y="919013"/>
            <a:ext cx="5493259" cy="39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15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301869" y="294799"/>
            <a:ext cx="3573533" cy="1391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31C64"/>
                </a:solidFill>
              </a:rPr>
              <a:t>To Be -</a:t>
            </a:r>
            <a:br>
              <a:rPr lang="en-US" b="1" dirty="0">
                <a:solidFill>
                  <a:srgbClr val="831C64"/>
                </a:solidFill>
              </a:rPr>
            </a:br>
            <a:r>
              <a:rPr lang="en-US" b="1" dirty="0">
                <a:solidFill>
                  <a:srgbClr val="831C64"/>
                </a:solidFill>
              </a:rPr>
              <a:t>Home Page</a:t>
            </a:r>
            <a:endParaRPr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94" y="77218"/>
            <a:ext cx="31204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70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16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301870" y="294799"/>
            <a:ext cx="31652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831C64"/>
                </a:solidFill>
              </a:rPr>
              <a:t>As Is –</a:t>
            </a:r>
            <a:br>
              <a:rPr lang="en-US" sz="2800" b="1" dirty="0">
                <a:solidFill>
                  <a:srgbClr val="831C64"/>
                </a:solidFill>
              </a:rPr>
            </a:br>
            <a:r>
              <a:rPr lang="en-US" sz="2800" b="1" dirty="0">
                <a:solidFill>
                  <a:srgbClr val="831C64"/>
                </a:solidFill>
              </a:rPr>
              <a:t>Guide</a:t>
            </a:r>
            <a:endParaRPr sz="28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31" y="239485"/>
            <a:ext cx="4423099" cy="24879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58988" y="1872342"/>
            <a:ext cx="3527919" cy="6143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6032" y="2178882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Very small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F8613-03E3-8CC2-0D06-8C8C48076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825"/>
          <a:stretch/>
        </p:blipFill>
        <p:spPr>
          <a:xfrm>
            <a:off x="301871" y="1514976"/>
            <a:ext cx="4423100" cy="27381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B21110-8FC5-0037-9AF0-8EB46C3B9F6F}"/>
              </a:ext>
            </a:extLst>
          </p:cNvPr>
          <p:cNvSpPr/>
          <p:nvPr/>
        </p:nvSpPr>
        <p:spPr>
          <a:xfrm>
            <a:off x="1536934" y="3321470"/>
            <a:ext cx="2338469" cy="102052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3C889-F62C-BC44-1D66-16D7D21DE4C8}"/>
              </a:ext>
            </a:extLst>
          </p:cNvPr>
          <p:cNvSpPr txBox="1"/>
          <p:nvPr/>
        </p:nvSpPr>
        <p:spPr>
          <a:xfrm>
            <a:off x="1347893" y="4380795"/>
            <a:ext cx="183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Wrong place and design</a:t>
            </a:r>
          </a:p>
        </p:txBody>
      </p:sp>
    </p:spTree>
    <p:extLst>
      <p:ext uri="{BB962C8B-B14F-4D97-AF65-F5344CB8AC3E}">
        <p14:creationId xmlns:p14="http://schemas.microsoft.com/office/powerpoint/2010/main" val="175496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17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258327" y="454456"/>
            <a:ext cx="31652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31C64"/>
                </a:solidFill>
              </a:rPr>
              <a:t>To Be –</a:t>
            </a:r>
            <a:br>
              <a:rPr lang="en-US" sz="3600" b="1" dirty="0">
                <a:solidFill>
                  <a:srgbClr val="831C64"/>
                </a:solidFill>
              </a:rPr>
            </a:br>
            <a:r>
              <a:rPr lang="en-US" sz="3600" b="1" dirty="0">
                <a:solidFill>
                  <a:srgbClr val="831C64"/>
                </a:solidFill>
              </a:rPr>
              <a:t>Guide</a:t>
            </a:r>
            <a:endParaRPr sz="36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-488267" y="1668069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9514"/>
          <a:stretch/>
        </p:blipFill>
        <p:spPr>
          <a:xfrm>
            <a:off x="5454858" y="322258"/>
            <a:ext cx="3231942" cy="4284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89"/>
          <a:stretch/>
        </p:blipFill>
        <p:spPr>
          <a:xfrm>
            <a:off x="2739785" y="98012"/>
            <a:ext cx="2606515" cy="50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18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236556" y="411480"/>
            <a:ext cx="31652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831C64"/>
                </a:solidFill>
              </a:rPr>
              <a:t>As Is – Personal info</a:t>
            </a:r>
            <a:endParaRPr sz="28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85" y="1219200"/>
            <a:ext cx="5865707" cy="32994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8280" y="1996440"/>
            <a:ext cx="4473559" cy="27355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19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301870" y="294799"/>
            <a:ext cx="31652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831C64"/>
                </a:solidFill>
              </a:rPr>
              <a:t>To Be –</a:t>
            </a:r>
            <a:br>
              <a:rPr lang="en-US" sz="2800" b="1" dirty="0">
                <a:solidFill>
                  <a:srgbClr val="831C64"/>
                </a:solidFill>
              </a:rPr>
            </a:br>
            <a:r>
              <a:rPr lang="en-US" sz="2800" b="1" dirty="0">
                <a:solidFill>
                  <a:srgbClr val="831C64"/>
                </a:solidFill>
              </a:rPr>
              <a:t>Personal info</a:t>
            </a:r>
            <a:endParaRPr sz="28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60" y="294799"/>
            <a:ext cx="4762500" cy="44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2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70"/>
          <p:cNvSpPr txBox="1">
            <a:spLocks noGrp="1"/>
          </p:cNvSpPr>
          <p:nvPr>
            <p:ph type="title"/>
          </p:nvPr>
        </p:nvSpPr>
        <p:spPr>
          <a:xfrm>
            <a:off x="713150" y="222925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Our team</a:t>
            </a:r>
            <a:endParaRPr b="1" dirty="0"/>
          </a:p>
        </p:txBody>
      </p:sp>
      <p:sp>
        <p:nvSpPr>
          <p:cNvPr id="1291" name="Google Shape;1291;p70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93" name="Google Shape;1293;p70"/>
          <p:cNvSpPr txBox="1">
            <a:spLocks noGrp="1"/>
          </p:cNvSpPr>
          <p:nvPr>
            <p:ph type="subTitle" idx="3"/>
          </p:nvPr>
        </p:nvSpPr>
        <p:spPr>
          <a:xfrm>
            <a:off x="4201680" y="1253154"/>
            <a:ext cx="4043160" cy="299880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dirty="0"/>
              <a:t>Malak Abdelbaki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dirty="0"/>
              <a:t>Sarah El-Feel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dirty="0"/>
              <a:t>Alaa Ashraf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dirty="0"/>
              <a:t>Abdelrahman Samir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dirty="0"/>
              <a:t>Omar Sherif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dirty="0"/>
              <a:t>Abdelrahman Shaker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dirty="0"/>
              <a:t>Mohammad Hossam 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dirty="0"/>
              <a:t>Abdelrahman Elnagar</a:t>
            </a:r>
            <a:endParaRPr dirty="0"/>
          </a:p>
        </p:txBody>
      </p:sp>
      <p:sp>
        <p:nvSpPr>
          <p:cNvPr id="1295" name="Google Shape;1295;p70"/>
          <p:cNvSpPr/>
          <p:nvPr/>
        </p:nvSpPr>
        <p:spPr>
          <a:xfrm>
            <a:off x="4904550" y="4713854"/>
            <a:ext cx="972600" cy="972600"/>
          </a:xfrm>
          <a:prstGeom prst="donut">
            <a:avLst>
              <a:gd name="adj" fmla="val 1199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20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200270" y="363890"/>
            <a:ext cx="38129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831C64"/>
                </a:solidFill>
              </a:rPr>
              <a:t>As Is –</a:t>
            </a:r>
            <a:br>
              <a:rPr lang="en-US" sz="2800" b="1" dirty="0">
                <a:solidFill>
                  <a:srgbClr val="831C64"/>
                </a:solidFill>
              </a:rPr>
            </a:br>
            <a:r>
              <a:rPr lang="en-US" sz="2800" b="1" dirty="0">
                <a:solidFill>
                  <a:srgbClr val="831C64"/>
                </a:solidFill>
              </a:rPr>
              <a:t>profile</a:t>
            </a:r>
            <a:endParaRPr sz="28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969" y="2053961"/>
            <a:ext cx="4221480" cy="24974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27600" y="1998249"/>
            <a:ext cx="3057936" cy="145471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5DD8CD-0146-4232-FCDC-3F0D7CEAF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47" y="1366214"/>
            <a:ext cx="3442578" cy="193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21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98669" y="432684"/>
            <a:ext cx="2183465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31C64"/>
                </a:solidFill>
              </a:rPr>
              <a:t>To be</a:t>
            </a:r>
            <a:br>
              <a:rPr lang="en-US" b="1" dirty="0">
                <a:solidFill>
                  <a:srgbClr val="831C64"/>
                </a:solidFill>
              </a:rPr>
            </a:br>
            <a:r>
              <a:rPr lang="en-US" b="1" dirty="0">
                <a:solidFill>
                  <a:srgbClr val="831C64"/>
                </a:solidFill>
              </a:rPr>
              <a:t>Profile</a:t>
            </a:r>
            <a:endParaRPr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39"/>
          <a:stretch/>
        </p:blipFill>
        <p:spPr>
          <a:xfrm>
            <a:off x="4971518" y="77122"/>
            <a:ext cx="3680844" cy="4989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98" y="175447"/>
            <a:ext cx="2788342" cy="479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14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22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222042" y="515500"/>
            <a:ext cx="372149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831C64"/>
                </a:solidFill>
              </a:rPr>
              <a:t>As Is</a:t>
            </a:r>
            <a:br>
              <a:rPr lang="en-US" sz="2800" b="1" dirty="0">
                <a:solidFill>
                  <a:srgbClr val="831C64"/>
                </a:solidFill>
              </a:rPr>
            </a:br>
            <a:r>
              <a:rPr lang="en-US" sz="2800" b="1" dirty="0">
                <a:solidFill>
                  <a:srgbClr val="831C64"/>
                </a:solidFill>
              </a:rPr>
              <a:t>Request options</a:t>
            </a:r>
            <a:endParaRPr sz="28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https://lh7-rt.googleusercontent.com/docsz/AD_4nXfxNzGL8WjCfgElKwX5ETBh_5eBQmaa7hsW4Cp3KocAxH9J-0Nn4hQAwaTi7TgmBvbg8OB9paBF90QFKqbg-XtwHPh9imcj4SlTjI0cW7uTUbKm_S8ttd3BWzPIC8v5bdaFRt0sYQ?key=tt1THJUFmjPi_1JJWUCgt8C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31" b="1768"/>
          <a:stretch/>
        </p:blipFill>
        <p:spPr bwMode="auto">
          <a:xfrm>
            <a:off x="1785425" y="1227771"/>
            <a:ext cx="5979355" cy="324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95598" y="2862194"/>
            <a:ext cx="1327762" cy="103924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23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229298" y="515500"/>
            <a:ext cx="3834701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831C64"/>
                </a:solidFill>
              </a:rPr>
              <a:t>To Be –</a:t>
            </a:r>
            <a:br>
              <a:rPr lang="en-US" sz="2800" b="1" dirty="0">
                <a:solidFill>
                  <a:srgbClr val="831C64"/>
                </a:solidFill>
              </a:rPr>
            </a:br>
            <a:r>
              <a:rPr lang="en-US" sz="2800" b="1" dirty="0">
                <a:solidFill>
                  <a:srgbClr val="831C64"/>
                </a:solidFill>
              </a:rPr>
              <a:t>Request options</a:t>
            </a:r>
            <a:endParaRPr sz="28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47"/>
          <a:stretch/>
        </p:blipFill>
        <p:spPr>
          <a:xfrm>
            <a:off x="3875403" y="89059"/>
            <a:ext cx="3445095" cy="49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24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251070" y="172431"/>
            <a:ext cx="73181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831C64"/>
                </a:solidFill>
              </a:rPr>
              <a:t>To Be – Request info</a:t>
            </a:r>
            <a:endParaRPr sz="2400" b="1" dirty="0">
              <a:solidFill>
                <a:srgbClr val="831C64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D2A06F-4106-F22A-AE85-D14EF82D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3" y="1045048"/>
            <a:ext cx="2460231" cy="334344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F664E40-A066-05B8-C43A-5D0997369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960" y="989900"/>
            <a:ext cx="2429823" cy="330211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8477F9-D6C8-F0E0-8418-B038C33A9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398" y="989900"/>
            <a:ext cx="2533467" cy="34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27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25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265584" y="235363"/>
            <a:ext cx="5264359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31C64"/>
                </a:solidFill>
              </a:rPr>
              <a:t>As Is - Papers</a:t>
            </a:r>
            <a:endParaRPr sz="3600" b="1" dirty="0">
              <a:solidFill>
                <a:srgbClr val="831C64"/>
              </a:solidFill>
            </a:endParaRPr>
          </a:p>
        </p:txBody>
      </p:sp>
      <p:pic>
        <p:nvPicPr>
          <p:cNvPr id="2050" name="Picture 2" descr="https://lh7-rt.googleusercontent.com/docsz/AD_4nXe6_PvMG3kNL-mPMOBgCDaVe_tMA81fHk9qO4Kds44-AD2eNAxTlDRM9IN289-YtwVQhURctCAeFxCJ2YRQn9eSaKIO1myJ6hnB_jeV6cEdQG6njHgtz73afg6xjd5U2Sk002hDig?key=tt1THJUFmjPi_1JJWUCgt8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99" y="773563"/>
            <a:ext cx="4930141" cy="392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810000" y="1723166"/>
            <a:ext cx="2636520" cy="29771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5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26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274651" y="265185"/>
            <a:ext cx="5373131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31C64"/>
                </a:solidFill>
              </a:rPr>
              <a:t>To Be - Papers</a:t>
            </a:r>
            <a:endParaRPr sz="36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-762587" y="149182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1"/>
          <a:stretch/>
        </p:blipFill>
        <p:spPr>
          <a:xfrm>
            <a:off x="4666320" y="1040845"/>
            <a:ext cx="2637492" cy="4076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83"/>
          <a:stretch/>
        </p:blipFill>
        <p:spPr>
          <a:xfrm>
            <a:off x="1722140" y="1066800"/>
            <a:ext cx="2825053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3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27</a:t>
            </a:fld>
            <a:endParaRPr sz="1600" b="1"/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5"/>
          <a:stretch/>
        </p:blipFill>
        <p:spPr>
          <a:xfrm>
            <a:off x="4044393" y="60959"/>
            <a:ext cx="3222207" cy="499872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4983" y="1354822"/>
            <a:ext cx="3454915" cy="1469147"/>
          </a:xfrm>
        </p:spPr>
        <p:txBody>
          <a:bodyPr/>
          <a:lstStyle/>
          <a:p>
            <a:r>
              <a:rPr lang="en-US" dirty="0"/>
              <a:t>Added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863878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28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301869" y="294799"/>
            <a:ext cx="7035102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31C64"/>
                </a:solidFill>
              </a:rPr>
              <a:t>As Is – New Request</a:t>
            </a:r>
            <a:endParaRPr sz="3600" b="1" dirty="0">
              <a:solidFill>
                <a:srgbClr val="831C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2" b="1629"/>
          <a:stretch/>
        </p:blipFill>
        <p:spPr>
          <a:xfrm>
            <a:off x="1706337" y="1460019"/>
            <a:ext cx="6347012" cy="31470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30780" y="1723166"/>
            <a:ext cx="4968240" cy="25287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29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199333" y="860856"/>
            <a:ext cx="4705559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31C64"/>
                </a:solidFill>
              </a:rPr>
              <a:t>To be – </a:t>
            </a:r>
            <a:br>
              <a:rPr lang="en-US" sz="3600" b="1" dirty="0">
                <a:solidFill>
                  <a:srgbClr val="831C64"/>
                </a:solidFill>
              </a:rPr>
            </a:br>
            <a:r>
              <a:rPr lang="en-US" sz="3600" b="1" dirty="0">
                <a:solidFill>
                  <a:srgbClr val="831C64"/>
                </a:solidFill>
              </a:rPr>
              <a:t>new request</a:t>
            </a:r>
            <a:endParaRPr sz="36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86" y="0"/>
            <a:ext cx="2998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/>
          <p:nvPr/>
        </p:nvSpPr>
        <p:spPr>
          <a:xfrm>
            <a:off x="3078679" y="1579305"/>
            <a:ext cx="769355" cy="69055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"/>
          <p:cNvSpPr/>
          <p:nvPr/>
        </p:nvSpPr>
        <p:spPr>
          <a:xfrm>
            <a:off x="3078679" y="2491467"/>
            <a:ext cx="769355" cy="69055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/>
          <p:nvPr/>
        </p:nvSpPr>
        <p:spPr>
          <a:xfrm>
            <a:off x="3077628" y="3403629"/>
            <a:ext cx="769355" cy="69055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2"/>
          <p:cNvSpPr txBox="1">
            <a:spLocks noGrp="1"/>
          </p:cNvSpPr>
          <p:nvPr>
            <p:ph type="title"/>
          </p:nvPr>
        </p:nvSpPr>
        <p:spPr>
          <a:xfrm>
            <a:off x="2354575" y="539500"/>
            <a:ext cx="6076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have 3 stops  </a:t>
            </a:r>
            <a:endParaRPr dirty="0"/>
          </a:p>
        </p:txBody>
      </p:sp>
      <p:sp>
        <p:nvSpPr>
          <p:cNvPr id="469" name="Google Shape;469;p42"/>
          <p:cNvSpPr txBox="1">
            <a:spLocks noGrp="1"/>
          </p:cNvSpPr>
          <p:nvPr>
            <p:ph type="title" idx="2"/>
          </p:nvPr>
        </p:nvSpPr>
        <p:spPr>
          <a:xfrm>
            <a:off x="3133654" y="1730318"/>
            <a:ext cx="659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0" name="Google Shape;470;p42"/>
          <p:cNvSpPr txBox="1">
            <a:spLocks noGrp="1"/>
          </p:cNvSpPr>
          <p:nvPr>
            <p:ph type="title" idx="3"/>
          </p:nvPr>
        </p:nvSpPr>
        <p:spPr>
          <a:xfrm>
            <a:off x="3132603" y="2642480"/>
            <a:ext cx="659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4"/>
          </p:nvPr>
        </p:nvSpPr>
        <p:spPr>
          <a:xfrm>
            <a:off x="3132603" y="3554229"/>
            <a:ext cx="659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3" name="Google Shape;473;p42"/>
          <p:cNvSpPr txBox="1">
            <a:spLocks noGrp="1"/>
          </p:cNvSpPr>
          <p:nvPr>
            <p:ph type="subTitle" idx="1"/>
          </p:nvPr>
        </p:nvSpPr>
        <p:spPr>
          <a:xfrm>
            <a:off x="2342764" y="3550154"/>
            <a:ext cx="5160554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Is - To be Model</a:t>
            </a:r>
            <a:endParaRPr dirty="0"/>
          </a:p>
        </p:txBody>
      </p:sp>
      <p:sp>
        <p:nvSpPr>
          <p:cNvPr id="477" name="Google Shape;477;p42"/>
          <p:cNvSpPr txBox="1">
            <a:spLocks noGrp="1"/>
          </p:cNvSpPr>
          <p:nvPr>
            <p:ph type="subTitle" idx="9"/>
          </p:nvPr>
        </p:nvSpPr>
        <p:spPr>
          <a:xfrm>
            <a:off x="4026951" y="1730318"/>
            <a:ext cx="4233129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Elicitation techniques</a:t>
            </a:r>
            <a:endParaRPr dirty="0"/>
          </a:p>
        </p:txBody>
      </p:sp>
      <p:sp>
        <p:nvSpPr>
          <p:cNvPr id="478" name="Google Shape;478;p42"/>
          <p:cNvSpPr txBox="1">
            <a:spLocks noGrp="1"/>
          </p:cNvSpPr>
          <p:nvPr>
            <p:ph type="subTitle" idx="13"/>
          </p:nvPr>
        </p:nvSpPr>
        <p:spPr>
          <a:xfrm>
            <a:off x="4026951" y="2640236"/>
            <a:ext cx="5648705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&amp; specifications</a:t>
            </a:r>
            <a:endParaRPr dirty="0"/>
          </a:p>
        </p:txBody>
      </p:sp>
      <p:sp>
        <p:nvSpPr>
          <p:cNvPr id="481" name="Google Shape;481;p42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 animBg="1"/>
      <p:bldP spid="465" grpId="0" animBg="1"/>
      <p:bldP spid="466" grpId="0" animBg="1"/>
      <p:bldP spid="468" grpId="0"/>
      <p:bldP spid="469" grpId="0"/>
      <p:bldP spid="470" grpId="0"/>
      <p:bldP spid="471" grpId="0"/>
      <p:bldP spid="473" grpId="0" build="p"/>
      <p:bldP spid="477" grpId="0" build="p"/>
      <p:bldP spid="47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30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243812" y="400739"/>
            <a:ext cx="31652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31C64"/>
                </a:solidFill>
              </a:rPr>
              <a:t>As Is -</a:t>
            </a:r>
            <a:br>
              <a:rPr lang="en-US" sz="3600" b="1" dirty="0">
                <a:solidFill>
                  <a:srgbClr val="831C64"/>
                </a:solidFill>
              </a:rPr>
            </a:br>
            <a:r>
              <a:rPr lang="en-US" sz="3600" b="1" dirty="0">
                <a:solidFill>
                  <a:srgbClr val="831C64"/>
                </a:solidFill>
              </a:rPr>
              <a:t>Payment</a:t>
            </a:r>
            <a:endParaRPr sz="36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79" y="1208559"/>
            <a:ext cx="6041813" cy="33985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58340" y="2286000"/>
            <a:ext cx="6339840" cy="24142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31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330899" y="614113"/>
            <a:ext cx="31652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31C64"/>
                </a:solidFill>
              </a:rPr>
              <a:t>To Be -</a:t>
            </a:r>
            <a:br>
              <a:rPr lang="en-US" sz="3600" b="1" dirty="0">
                <a:solidFill>
                  <a:srgbClr val="831C64"/>
                </a:solidFill>
              </a:rPr>
            </a:br>
            <a:r>
              <a:rPr lang="en-US" sz="3600" b="1" dirty="0">
                <a:solidFill>
                  <a:srgbClr val="831C64"/>
                </a:solidFill>
              </a:rPr>
              <a:t>Payment</a:t>
            </a:r>
            <a:endParaRPr sz="36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43" y="227199"/>
            <a:ext cx="3555922" cy="48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9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32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258327" y="528600"/>
            <a:ext cx="31652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31C64"/>
                </a:solidFill>
              </a:rPr>
              <a:t>As Is –</a:t>
            </a:r>
            <a:br>
              <a:rPr lang="en-US" sz="3600" b="1" dirty="0">
                <a:solidFill>
                  <a:srgbClr val="831C64"/>
                </a:solidFill>
              </a:rPr>
            </a:br>
            <a:r>
              <a:rPr lang="en-US" sz="3600" b="1" dirty="0">
                <a:solidFill>
                  <a:srgbClr val="831C64"/>
                </a:solidFill>
              </a:rPr>
              <a:t>Receipt</a:t>
            </a:r>
            <a:endParaRPr sz="36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52" y="1242060"/>
            <a:ext cx="5865707" cy="32994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47900" y="2972846"/>
            <a:ext cx="5791200" cy="17439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33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307853" y="592342"/>
            <a:ext cx="31652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31C64"/>
                </a:solidFill>
              </a:rPr>
              <a:t>To Be –</a:t>
            </a:r>
            <a:br>
              <a:rPr lang="en-US" sz="3600" b="1" dirty="0">
                <a:solidFill>
                  <a:srgbClr val="831C64"/>
                </a:solidFill>
              </a:rPr>
            </a:br>
            <a:r>
              <a:rPr lang="en-US" sz="3600" b="1" dirty="0">
                <a:solidFill>
                  <a:srgbClr val="831C64"/>
                </a:solidFill>
              </a:rPr>
              <a:t>Receipt</a:t>
            </a:r>
            <a:endParaRPr sz="36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03" y="205740"/>
            <a:ext cx="3526856" cy="47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6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7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042" name="Google Shape;2042;p76"/>
          <p:cNvSpPr txBox="1">
            <a:spLocks noGrp="1"/>
          </p:cNvSpPr>
          <p:nvPr>
            <p:ph type="sldNum" idx="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046" name="Google Shape;2046;p76"/>
          <p:cNvGrpSpPr/>
          <p:nvPr/>
        </p:nvGrpSpPr>
        <p:grpSpPr>
          <a:xfrm>
            <a:off x="3469381" y="2108206"/>
            <a:ext cx="3639780" cy="2209808"/>
            <a:chOff x="4007068" y="1407543"/>
            <a:chExt cx="3082991" cy="1871767"/>
          </a:xfrm>
        </p:grpSpPr>
        <p:sp>
          <p:nvSpPr>
            <p:cNvPr id="2047" name="Google Shape;2047;p76"/>
            <p:cNvSpPr/>
            <p:nvPr/>
          </p:nvSpPr>
          <p:spPr>
            <a:xfrm>
              <a:off x="4523667" y="1415876"/>
              <a:ext cx="1492272" cy="1521802"/>
            </a:xfrm>
            <a:custGeom>
              <a:avLst/>
              <a:gdLst/>
              <a:ahLst/>
              <a:cxnLst/>
              <a:rect l="l" t="t" r="r" b="b"/>
              <a:pathLst>
                <a:path w="137000" h="139711" extrusionOk="0">
                  <a:moveTo>
                    <a:pt x="137000" y="0"/>
                  </a:moveTo>
                  <a:lnTo>
                    <a:pt x="975" y="36440"/>
                  </a:lnTo>
                  <a:lnTo>
                    <a:pt x="1" y="139711"/>
                  </a:lnTo>
                  <a:lnTo>
                    <a:pt x="137000" y="10313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6"/>
            <p:cNvSpPr/>
            <p:nvPr/>
          </p:nvSpPr>
          <p:spPr>
            <a:xfrm>
              <a:off x="4615327" y="1499192"/>
              <a:ext cx="1319561" cy="1355158"/>
            </a:xfrm>
            <a:custGeom>
              <a:avLst/>
              <a:gdLst/>
              <a:ahLst/>
              <a:cxnLst/>
              <a:rect l="l" t="t" r="r" b="b"/>
              <a:pathLst>
                <a:path w="121144" h="124412" extrusionOk="0">
                  <a:moveTo>
                    <a:pt x="121144" y="1"/>
                  </a:moveTo>
                  <a:lnTo>
                    <a:pt x="1" y="32477"/>
                  </a:lnTo>
                  <a:lnTo>
                    <a:pt x="1" y="124412"/>
                  </a:lnTo>
                  <a:lnTo>
                    <a:pt x="121144" y="92005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6"/>
            <p:cNvSpPr/>
            <p:nvPr/>
          </p:nvSpPr>
          <p:spPr>
            <a:xfrm>
              <a:off x="4488070" y="1407543"/>
              <a:ext cx="1527869" cy="405266"/>
            </a:xfrm>
            <a:custGeom>
              <a:avLst/>
              <a:gdLst/>
              <a:ahLst/>
              <a:cxnLst/>
              <a:rect l="l" t="t" r="r" b="b"/>
              <a:pathLst>
                <a:path w="140268" h="37206" extrusionOk="0">
                  <a:moveTo>
                    <a:pt x="131714" y="765"/>
                  </a:moveTo>
                  <a:lnTo>
                    <a:pt x="0" y="36093"/>
                  </a:lnTo>
                  <a:lnTo>
                    <a:pt x="4243" y="37205"/>
                  </a:lnTo>
                  <a:lnTo>
                    <a:pt x="140268" y="765"/>
                  </a:lnTo>
                  <a:lnTo>
                    <a:pt x="140268" y="765"/>
                  </a:lnTo>
                  <a:cubicBezTo>
                    <a:pt x="137486" y="0"/>
                    <a:pt x="134496" y="0"/>
                    <a:pt x="131714" y="765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6"/>
            <p:cNvSpPr/>
            <p:nvPr/>
          </p:nvSpPr>
          <p:spPr>
            <a:xfrm>
              <a:off x="4488070" y="1800675"/>
              <a:ext cx="46217" cy="1137003"/>
            </a:xfrm>
            <a:custGeom>
              <a:avLst/>
              <a:gdLst/>
              <a:ahLst/>
              <a:cxnLst/>
              <a:rect l="l" t="t" r="r" b="b"/>
              <a:pathLst>
                <a:path w="4243" h="104384" extrusionOk="0">
                  <a:moveTo>
                    <a:pt x="4243" y="1113"/>
                  </a:moveTo>
                  <a:lnTo>
                    <a:pt x="0" y="1"/>
                  </a:lnTo>
                  <a:lnTo>
                    <a:pt x="0" y="99863"/>
                  </a:lnTo>
                  <a:cubicBezTo>
                    <a:pt x="0" y="101950"/>
                    <a:pt x="1322" y="103758"/>
                    <a:pt x="3339" y="104384"/>
                  </a:cubicBezTo>
                  <a:lnTo>
                    <a:pt x="3339" y="104384"/>
                  </a:lnTo>
                  <a:close/>
                </a:path>
              </a:pathLst>
            </a:custGeom>
            <a:gradFill>
              <a:gsLst>
                <a:gs pos="0">
                  <a:srgbClr val="00216E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6"/>
            <p:cNvSpPr/>
            <p:nvPr/>
          </p:nvSpPr>
          <p:spPr>
            <a:xfrm>
              <a:off x="4523667" y="2539230"/>
              <a:ext cx="2566393" cy="686293"/>
            </a:xfrm>
            <a:custGeom>
              <a:avLst/>
              <a:gdLst/>
              <a:ahLst/>
              <a:cxnLst/>
              <a:rect l="l" t="t" r="r" b="b"/>
              <a:pathLst>
                <a:path w="235611" h="63006" extrusionOk="0">
                  <a:moveTo>
                    <a:pt x="137000" y="0"/>
                  </a:moveTo>
                  <a:lnTo>
                    <a:pt x="1" y="36580"/>
                  </a:lnTo>
                  <a:lnTo>
                    <a:pt x="98612" y="63006"/>
                  </a:lnTo>
                  <a:lnTo>
                    <a:pt x="235611" y="26357"/>
                  </a:lnTo>
                  <a:close/>
                </a:path>
              </a:pathLst>
            </a:custGeom>
            <a:gradFill>
              <a:gsLst>
                <a:gs pos="0">
                  <a:srgbClr val="00216E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6"/>
            <p:cNvSpPr/>
            <p:nvPr/>
          </p:nvSpPr>
          <p:spPr>
            <a:xfrm>
              <a:off x="5753833" y="2876309"/>
              <a:ext cx="749175" cy="200749"/>
            </a:xfrm>
            <a:custGeom>
              <a:avLst/>
              <a:gdLst/>
              <a:ahLst/>
              <a:cxnLst/>
              <a:rect l="l" t="t" r="r" b="b"/>
              <a:pathLst>
                <a:path w="68779" h="18430" extrusionOk="0">
                  <a:moveTo>
                    <a:pt x="48194" y="1"/>
                  </a:moveTo>
                  <a:lnTo>
                    <a:pt x="1" y="12935"/>
                  </a:lnTo>
                  <a:lnTo>
                    <a:pt x="20586" y="18429"/>
                  </a:lnTo>
                  <a:lnTo>
                    <a:pt x="68778" y="5564"/>
                  </a:lnTo>
                  <a:close/>
                </a:path>
              </a:pathLst>
            </a:custGeom>
            <a:gradFill>
              <a:gsLst>
                <a:gs pos="0">
                  <a:srgbClr val="00216E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6"/>
            <p:cNvSpPr/>
            <p:nvPr/>
          </p:nvSpPr>
          <p:spPr>
            <a:xfrm>
              <a:off x="4841063" y="2943723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7302" y="1"/>
                  </a:moveTo>
                  <a:lnTo>
                    <a:pt x="0" y="1948"/>
                  </a:lnTo>
                  <a:lnTo>
                    <a:pt x="8345" y="4173"/>
                  </a:lnTo>
                  <a:lnTo>
                    <a:pt x="15647" y="222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6"/>
            <p:cNvSpPr/>
            <p:nvPr/>
          </p:nvSpPr>
          <p:spPr>
            <a:xfrm>
              <a:off x="4925142" y="2921001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8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346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6"/>
            <p:cNvSpPr/>
            <p:nvPr/>
          </p:nvSpPr>
          <p:spPr>
            <a:xfrm>
              <a:off x="5053162" y="2938429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0" y="2017"/>
                  </a:moveTo>
                  <a:lnTo>
                    <a:pt x="8415" y="4242"/>
                  </a:lnTo>
                  <a:lnTo>
                    <a:pt x="15717" y="2295"/>
                  </a:lnTo>
                  <a:lnTo>
                    <a:pt x="737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6"/>
            <p:cNvSpPr/>
            <p:nvPr/>
          </p:nvSpPr>
          <p:spPr>
            <a:xfrm>
              <a:off x="4938017" y="2961903"/>
              <a:ext cx="201500" cy="53798"/>
            </a:xfrm>
            <a:custGeom>
              <a:avLst/>
              <a:gdLst/>
              <a:ahLst/>
              <a:cxnLst/>
              <a:rect l="l" t="t" r="r" b="b"/>
              <a:pathLst>
                <a:path w="18499" h="4939" extrusionOk="0">
                  <a:moveTo>
                    <a:pt x="10154" y="1"/>
                  </a:moveTo>
                  <a:lnTo>
                    <a:pt x="1" y="2713"/>
                  </a:lnTo>
                  <a:lnTo>
                    <a:pt x="8415" y="4938"/>
                  </a:lnTo>
                  <a:lnTo>
                    <a:pt x="18499" y="222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6"/>
            <p:cNvSpPr/>
            <p:nvPr/>
          </p:nvSpPr>
          <p:spPr>
            <a:xfrm>
              <a:off x="5177391" y="2957360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7" y="2296"/>
                  </a:moveTo>
                  <a:lnTo>
                    <a:pt x="7302" y="1"/>
                  </a:lnTo>
                  <a:lnTo>
                    <a:pt x="0" y="2017"/>
                  </a:lnTo>
                  <a:lnTo>
                    <a:pt x="834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6"/>
            <p:cNvSpPr/>
            <p:nvPr/>
          </p:nvSpPr>
          <p:spPr>
            <a:xfrm>
              <a:off x="5035734" y="2980845"/>
              <a:ext cx="228013" cy="60606"/>
            </a:xfrm>
            <a:custGeom>
              <a:avLst/>
              <a:gdLst/>
              <a:ahLst/>
              <a:cxnLst/>
              <a:rect l="l" t="t" r="r" b="b"/>
              <a:pathLst>
                <a:path w="20933" h="5564" extrusionOk="0">
                  <a:moveTo>
                    <a:pt x="12518" y="0"/>
                  </a:moveTo>
                  <a:lnTo>
                    <a:pt x="1" y="3338"/>
                  </a:lnTo>
                  <a:lnTo>
                    <a:pt x="8346" y="5564"/>
                  </a:lnTo>
                  <a:lnTo>
                    <a:pt x="20933" y="222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6"/>
            <p:cNvSpPr/>
            <p:nvPr/>
          </p:nvSpPr>
          <p:spPr>
            <a:xfrm>
              <a:off x="5337979" y="2966456"/>
              <a:ext cx="171197" cy="45454"/>
            </a:xfrm>
            <a:custGeom>
              <a:avLst/>
              <a:gdLst/>
              <a:ahLst/>
              <a:cxnLst/>
              <a:rect l="l" t="t" r="r" b="b"/>
              <a:pathLst>
                <a:path w="15717" h="4173" extrusionOk="0">
                  <a:moveTo>
                    <a:pt x="15717" y="2225"/>
                  </a:moveTo>
                  <a:lnTo>
                    <a:pt x="7302" y="0"/>
                  </a:lnTo>
                  <a:lnTo>
                    <a:pt x="0" y="1947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6"/>
            <p:cNvSpPr/>
            <p:nvPr/>
          </p:nvSpPr>
          <p:spPr>
            <a:xfrm>
              <a:off x="5131937" y="2989177"/>
              <a:ext cx="291647" cy="78034"/>
            </a:xfrm>
            <a:custGeom>
              <a:avLst/>
              <a:gdLst/>
              <a:ahLst/>
              <a:cxnLst/>
              <a:rect l="l" t="t" r="r" b="b"/>
              <a:pathLst>
                <a:path w="26775" h="7164" extrusionOk="0">
                  <a:moveTo>
                    <a:pt x="18360" y="0"/>
                  </a:moveTo>
                  <a:lnTo>
                    <a:pt x="1" y="4938"/>
                  </a:lnTo>
                  <a:lnTo>
                    <a:pt x="8346" y="7163"/>
                  </a:lnTo>
                  <a:lnTo>
                    <a:pt x="26774" y="222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6"/>
            <p:cNvSpPr/>
            <p:nvPr/>
          </p:nvSpPr>
          <p:spPr>
            <a:xfrm>
              <a:off x="5228139" y="3047507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0" y="1947"/>
                  </a:moveTo>
                  <a:lnTo>
                    <a:pt x="8346" y="4173"/>
                  </a:lnTo>
                  <a:lnTo>
                    <a:pt x="15717" y="2225"/>
                  </a:lnTo>
                  <a:lnTo>
                    <a:pt x="730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6"/>
            <p:cNvSpPr/>
            <p:nvPr/>
          </p:nvSpPr>
          <p:spPr>
            <a:xfrm>
              <a:off x="5008470" y="2898280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15717" y="2295"/>
                  </a:moveTo>
                  <a:lnTo>
                    <a:pt x="7372" y="0"/>
                  </a:lnTo>
                  <a:lnTo>
                    <a:pt x="0" y="2017"/>
                  </a:lnTo>
                  <a:lnTo>
                    <a:pt x="8415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6"/>
            <p:cNvSpPr/>
            <p:nvPr/>
          </p:nvSpPr>
          <p:spPr>
            <a:xfrm>
              <a:off x="5137241" y="2916459"/>
              <a:ext cx="171197" cy="45454"/>
            </a:xfrm>
            <a:custGeom>
              <a:avLst/>
              <a:gdLst/>
              <a:ahLst/>
              <a:cxnLst/>
              <a:rect l="l" t="t" r="r" b="b"/>
              <a:pathLst>
                <a:path w="15717" h="4173" extrusionOk="0">
                  <a:moveTo>
                    <a:pt x="0" y="1948"/>
                  </a:moveTo>
                  <a:lnTo>
                    <a:pt x="8415" y="4173"/>
                  </a:lnTo>
                  <a:lnTo>
                    <a:pt x="15717" y="2226"/>
                  </a:lnTo>
                  <a:lnTo>
                    <a:pt x="730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6"/>
            <p:cNvSpPr/>
            <p:nvPr/>
          </p:nvSpPr>
          <p:spPr>
            <a:xfrm>
              <a:off x="5261470" y="2935390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0" y="1948"/>
                  </a:moveTo>
                  <a:lnTo>
                    <a:pt x="8345" y="4173"/>
                  </a:lnTo>
                  <a:lnTo>
                    <a:pt x="15647" y="2226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6"/>
            <p:cNvSpPr/>
            <p:nvPr/>
          </p:nvSpPr>
          <p:spPr>
            <a:xfrm>
              <a:off x="5422058" y="2943723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1571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6"/>
            <p:cNvSpPr/>
            <p:nvPr/>
          </p:nvSpPr>
          <p:spPr>
            <a:xfrm>
              <a:off x="5312218" y="3024774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" y="1948"/>
                  </a:moveTo>
                  <a:lnTo>
                    <a:pt x="8346" y="4243"/>
                  </a:lnTo>
                  <a:lnTo>
                    <a:pt x="15648" y="229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6"/>
            <p:cNvSpPr/>
            <p:nvPr/>
          </p:nvSpPr>
          <p:spPr>
            <a:xfrm>
              <a:off x="5092549" y="2876309"/>
              <a:ext cx="171197" cy="45465"/>
            </a:xfrm>
            <a:custGeom>
              <a:avLst/>
              <a:gdLst/>
              <a:ahLst/>
              <a:cxnLst/>
              <a:rect l="l" t="t" r="r" b="b"/>
              <a:pathLst>
                <a:path w="15717" h="4174" extrusionOk="0">
                  <a:moveTo>
                    <a:pt x="1571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76"/>
            <p:cNvSpPr/>
            <p:nvPr/>
          </p:nvSpPr>
          <p:spPr>
            <a:xfrm>
              <a:off x="5221320" y="2893737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" y="1947"/>
                  </a:moveTo>
                  <a:lnTo>
                    <a:pt x="8346" y="4242"/>
                  </a:lnTo>
                  <a:lnTo>
                    <a:pt x="15717" y="2295"/>
                  </a:lnTo>
                  <a:lnTo>
                    <a:pt x="7303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6"/>
            <p:cNvSpPr/>
            <p:nvPr/>
          </p:nvSpPr>
          <p:spPr>
            <a:xfrm>
              <a:off x="5344798" y="2912669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15717" y="229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6"/>
            <p:cNvSpPr/>
            <p:nvPr/>
          </p:nvSpPr>
          <p:spPr>
            <a:xfrm>
              <a:off x="5506138" y="2921001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8" y="2295"/>
                  </a:moveTo>
                  <a:lnTo>
                    <a:pt x="7303" y="1"/>
                  </a:lnTo>
                  <a:lnTo>
                    <a:pt x="1" y="2017"/>
                  </a:lnTo>
                  <a:lnTo>
                    <a:pt x="8346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6"/>
            <p:cNvSpPr/>
            <p:nvPr/>
          </p:nvSpPr>
          <p:spPr>
            <a:xfrm>
              <a:off x="5395546" y="3002815"/>
              <a:ext cx="171197" cy="45454"/>
            </a:xfrm>
            <a:custGeom>
              <a:avLst/>
              <a:gdLst/>
              <a:ahLst/>
              <a:cxnLst/>
              <a:rect l="l" t="t" r="r" b="b"/>
              <a:pathLst>
                <a:path w="15717" h="4173" extrusionOk="0">
                  <a:moveTo>
                    <a:pt x="0" y="1947"/>
                  </a:moveTo>
                  <a:lnTo>
                    <a:pt x="8415" y="4173"/>
                  </a:lnTo>
                  <a:lnTo>
                    <a:pt x="15717" y="2225"/>
                  </a:lnTo>
                  <a:lnTo>
                    <a:pt x="730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6"/>
            <p:cNvSpPr/>
            <p:nvPr/>
          </p:nvSpPr>
          <p:spPr>
            <a:xfrm>
              <a:off x="5176629" y="2853588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26"/>
                  </a:moveTo>
                  <a:lnTo>
                    <a:pt x="7303" y="0"/>
                  </a:lnTo>
                  <a:lnTo>
                    <a:pt x="1" y="1948"/>
                  </a:lnTo>
                  <a:lnTo>
                    <a:pt x="8346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6"/>
            <p:cNvSpPr/>
            <p:nvPr/>
          </p:nvSpPr>
          <p:spPr>
            <a:xfrm>
              <a:off x="5305400" y="2871767"/>
              <a:ext cx="170446" cy="45454"/>
            </a:xfrm>
            <a:custGeom>
              <a:avLst/>
              <a:gdLst/>
              <a:ahLst/>
              <a:cxnLst/>
              <a:rect l="l" t="t" r="r" b="b"/>
              <a:pathLst>
                <a:path w="15648" h="4173" extrusionOk="0">
                  <a:moveTo>
                    <a:pt x="1" y="1948"/>
                  </a:moveTo>
                  <a:lnTo>
                    <a:pt x="8346" y="4173"/>
                  </a:lnTo>
                  <a:lnTo>
                    <a:pt x="15648" y="2226"/>
                  </a:lnTo>
                  <a:lnTo>
                    <a:pt x="7303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76"/>
            <p:cNvSpPr/>
            <p:nvPr/>
          </p:nvSpPr>
          <p:spPr>
            <a:xfrm>
              <a:off x="5428877" y="2890698"/>
              <a:ext cx="171197" cy="45465"/>
            </a:xfrm>
            <a:custGeom>
              <a:avLst/>
              <a:gdLst/>
              <a:ahLst/>
              <a:cxnLst/>
              <a:rect l="l" t="t" r="r" b="b"/>
              <a:pathLst>
                <a:path w="15717" h="4174" extrusionOk="0">
                  <a:moveTo>
                    <a:pt x="1571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76"/>
            <p:cNvSpPr/>
            <p:nvPr/>
          </p:nvSpPr>
          <p:spPr>
            <a:xfrm>
              <a:off x="5589465" y="2899031"/>
              <a:ext cx="171197" cy="45465"/>
            </a:xfrm>
            <a:custGeom>
              <a:avLst/>
              <a:gdLst/>
              <a:ahLst/>
              <a:cxnLst/>
              <a:rect l="l" t="t" r="r" b="b"/>
              <a:pathLst>
                <a:path w="15717" h="4174" extrusionOk="0">
                  <a:moveTo>
                    <a:pt x="15717" y="2226"/>
                  </a:moveTo>
                  <a:lnTo>
                    <a:pt x="7372" y="1"/>
                  </a:lnTo>
                  <a:lnTo>
                    <a:pt x="0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76"/>
            <p:cNvSpPr/>
            <p:nvPr/>
          </p:nvSpPr>
          <p:spPr>
            <a:xfrm>
              <a:off x="5479625" y="2980082"/>
              <a:ext cx="171208" cy="45465"/>
            </a:xfrm>
            <a:custGeom>
              <a:avLst/>
              <a:gdLst/>
              <a:ahLst/>
              <a:cxnLst/>
              <a:rect l="l" t="t" r="r" b="b"/>
              <a:pathLst>
                <a:path w="15718" h="4174" extrusionOk="0">
                  <a:moveTo>
                    <a:pt x="1" y="1948"/>
                  </a:moveTo>
                  <a:lnTo>
                    <a:pt x="8415" y="4173"/>
                  </a:lnTo>
                  <a:lnTo>
                    <a:pt x="15717" y="222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76"/>
            <p:cNvSpPr/>
            <p:nvPr/>
          </p:nvSpPr>
          <p:spPr>
            <a:xfrm>
              <a:off x="5565218" y="2857378"/>
              <a:ext cx="543895" cy="145448"/>
            </a:xfrm>
            <a:custGeom>
              <a:avLst/>
              <a:gdLst/>
              <a:ahLst/>
              <a:cxnLst/>
              <a:rect l="l" t="t" r="r" b="b"/>
              <a:pathLst>
                <a:path w="49933" h="13353" extrusionOk="0">
                  <a:moveTo>
                    <a:pt x="1" y="11127"/>
                  </a:moveTo>
                  <a:lnTo>
                    <a:pt x="8346" y="13352"/>
                  </a:lnTo>
                  <a:lnTo>
                    <a:pt x="49932" y="2225"/>
                  </a:lnTo>
                  <a:lnTo>
                    <a:pt x="41518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6"/>
            <p:cNvSpPr/>
            <p:nvPr/>
          </p:nvSpPr>
          <p:spPr>
            <a:xfrm>
              <a:off x="5260708" y="2830866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8" y="2295"/>
                  </a:moveTo>
                  <a:lnTo>
                    <a:pt x="7303" y="0"/>
                  </a:lnTo>
                  <a:lnTo>
                    <a:pt x="1" y="2017"/>
                  </a:lnTo>
                  <a:lnTo>
                    <a:pt x="8346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6"/>
            <p:cNvSpPr/>
            <p:nvPr/>
          </p:nvSpPr>
          <p:spPr>
            <a:xfrm>
              <a:off x="5388727" y="2849045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0" y="1947"/>
                  </a:moveTo>
                  <a:lnTo>
                    <a:pt x="8415" y="4173"/>
                  </a:lnTo>
                  <a:lnTo>
                    <a:pt x="15717" y="2225"/>
                  </a:lnTo>
                  <a:lnTo>
                    <a:pt x="730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6"/>
            <p:cNvSpPr/>
            <p:nvPr/>
          </p:nvSpPr>
          <p:spPr>
            <a:xfrm>
              <a:off x="5512956" y="2867977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1564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346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6"/>
            <p:cNvSpPr/>
            <p:nvPr/>
          </p:nvSpPr>
          <p:spPr>
            <a:xfrm>
              <a:off x="5673544" y="2876309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6"/>
            <p:cNvSpPr/>
            <p:nvPr/>
          </p:nvSpPr>
          <p:spPr>
            <a:xfrm>
              <a:off x="5344035" y="2808896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5717" y="2226"/>
                  </a:moveTo>
                  <a:lnTo>
                    <a:pt x="7302" y="0"/>
                  </a:lnTo>
                  <a:lnTo>
                    <a:pt x="0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76"/>
            <p:cNvSpPr/>
            <p:nvPr/>
          </p:nvSpPr>
          <p:spPr>
            <a:xfrm>
              <a:off x="5472806" y="2826313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" y="1948"/>
                  </a:moveTo>
                  <a:lnTo>
                    <a:pt x="8415" y="4243"/>
                  </a:lnTo>
                  <a:lnTo>
                    <a:pt x="15717" y="222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76"/>
            <p:cNvSpPr/>
            <p:nvPr/>
          </p:nvSpPr>
          <p:spPr>
            <a:xfrm>
              <a:off x="5597035" y="2845255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8" y="2226"/>
                  </a:moveTo>
                  <a:lnTo>
                    <a:pt x="7303" y="0"/>
                  </a:lnTo>
                  <a:lnTo>
                    <a:pt x="1" y="1948"/>
                  </a:lnTo>
                  <a:lnTo>
                    <a:pt x="8346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6"/>
            <p:cNvSpPr/>
            <p:nvPr/>
          </p:nvSpPr>
          <p:spPr>
            <a:xfrm>
              <a:off x="5757624" y="2853588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95"/>
                  </a:moveTo>
                  <a:lnTo>
                    <a:pt x="7303" y="0"/>
                  </a:lnTo>
                  <a:lnTo>
                    <a:pt x="1" y="2017"/>
                  </a:lnTo>
                  <a:lnTo>
                    <a:pt x="8346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6"/>
            <p:cNvSpPr/>
            <p:nvPr/>
          </p:nvSpPr>
          <p:spPr>
            <a:xfrm>
              <a:off x="5428115" y="2786174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5717" y="2225"/>
                  </a:moveTo>
                  <a:lnTo>
                    <a:pt x="7303" y="0"/>
                  </a:lnTo>
                  <a:lnTo>
                    <a:pt x="1" y="1947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76"/>
            <p:cNvSpPr/>
            <p:nvPr/>
          </p:nvSpPr>
          <p:spPr>
            <a:xfrm>
              <a:off x="5556886" y="2804354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" y="1947"/>
                  </a:moveTo>
                  <a:lnTo>
                    <a:pt x="8346" y="4173"/>
                  </a:lnTo>
                  <a:lnTo>
                    <a:pt x="15717" y="2225"/>
                  </a:lnTo>
                  <a:lnTo>
                    <a:pt x="7303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76"/>
            <p:cNvSpPr/>
            <p:nvPr/>
          </p:nvSpPr>
          <p:spPr>
            <a:xfrm>
              <a:off x="5680363" y="2823285"/>
              <a:ext cx="171197" cy="45465"/>
            </a:xfrm>
            <a:custGeom>
              <a:avLst/>
              <a:gdLst/>
              <a:ahLst/>
              <a:cxnLst/>
              <a:rect l="l" t="t" r="r" b="b"/>
              <a:pathLst>
                <a:path w="15717" h="4174" extrusionOk="0">
                  <a:moveTo>
                    <a:pt x="1571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6"/>
            <p:cNvSpPr/>
            <p:nvPr/>
          </p:nvSpPr>
          <p:spPr>
            <a:xfrm>
              <a:off x="5841703" y="2831617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15648" y="2226"/>
                  </a:moveTo>
                  <a:lnTo>
                    <a:pt x="7303" y="1"/>
                  </a:lnTo>
                  <a:lnTo>
                    <a:pt x="1" y="1948"/>
                  </a:lnTo>
                  <a:lnTo>
                    <a:pt x="8346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6"/>
            <p:cNvSpPr/>
            <p:nvPr/>
          </p:nvSpPr>
          <p:spPr>
            <a:xfrm>
              <a:off x="5512194" y="2763441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96"/>
                  </a:moveTo>
                  <a:lnTo>
                    <a:pt x="7303" y="1"/>
                  </a:lnTo>
                  <a:lnTo>
                    <a:pt x="1" y="2018"/>
                  </a:lnTo>
                  <a:lnTo>
                    <a:pt x="8346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6"/>
            <p:cNvSpPr/>
            <p:nvPr/>
          </p:nvSpPr>
          <p:spPr>
            <a:xfrm>
              <a:off x="5640976" y="2781621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0" y="1948"/>
                  </a:moveTo>
                  <a:lnTo>
                    <a:pt x="8345" y="4173"/>
                  </a:lnTo>
                  <a:lnTo>
                    <a:pt x="15647" y="2226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6"/>
            <p:cNvSpPr/>
            <p:nvPr/>
          </p:nvSpPr>
          <p:spPr>
            <a:xfrm>
              <a:off x="5764442" y="2800563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5717" y="2226"/>
                  </a:moveTo>
                  <a:lnTo>
                    <a:pt x="7302" y="0"/>
                  </a:lnTo>
                  <a:lnTo>
                    <a:pt x="1" y="1948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6"/>
            <p:cNvSpPr/>
            <p:nvPr/>
          </p:nvSpPr>
          <p:spPr>
            <a:xfrm>
              <a:off x="5925030" y="2808896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26"/>
                  </a:moveTo>
                  <a:lnTo>
                    <a:pt x="7372" y="0"/>
                  </a:lnTo>
                  <a:lnTo>
                    <a:pt x="1" y="1948"/>
                  </a:lnTo>
                  <a:lnTo>
                    <a:pt x="8415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6"/>
            <p:cNvSpPr/>
            <p:nvPr/>
          </p:nvSpPr>
          <p:spPr>
            <a:xfrm>
              <a:off x="5596284" y="2741482"/>
              <a:ext cx="170446" cy="45454"/>
            </a:xfrm>
            <a:custGeom>
              <a:avLst/>
              <a:gdLst/>
              <a:ahLst/>
              <a:cxnLst/>
              <a:rect l="l" t="t" r="r" b="b"/>
              <a:pathLst>
                <a:path w="15648" h="4173" extrusionOk="0">
                  <a:moveTo>
                    <a:pt x="15647" y="2225"/>
                  </a:moveTo>
                  <a:lnTo>
                    <a:pt x="7302" y="0"/>
                  </a:lnTo>
                  <a:lnTo>
                    <a:pt x="0" y="1947"/>
                  </a:lnTo>
                  <a:lnTo>
                    <a:pt x="834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6"/>
            <p:cNvSpPr/>
            <p:nvPr/>
          </p:nvSpPr>
          <p:spPr>
            <a:xfrm>
              <a:off x="5724293" y="2758899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" y="1948"/>
                  </a:moveTo>
                  <a:lnTo>
                    <a:pt x="8415" y="4243"/>
                  </a:lnTo>
                  <a:lnTo>
                    <a:pt x="15717" y="2295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6"/>
            <p:cNvSpPr/>
            <p:nvPr/>
          </p:nvSpPr>
          <p:spPr>
            <a:xfrm>
              <a:off x="5848521" y="2777841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8" y="2295"/>
                  </a:moveTo>
                  <a:lnTo>
                    <a:pt x="7303" y="0"/>
                  </a:lnTo>
                  <a:lnTo>
                    <a:pt x="1" y="1947"/>
                  </a:lnTo>
                  <a:lnTo>
                    <a:pt x="8346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6"/>
            <p:cNvSpPr/>
            <p:nvPr/>
          </p:nvSpPr>
          <p:spPr>
            <a:xfrm>
              <a:off x="6009110" y="2786174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95"/>
                  </a:moveTo>
                  <a:lnTo>
                    <a:pt x="7303" y="0"/>
                  </a:lnTo>
                  <a:lnTo>
                    <a:pt x="1" y="1947"/>
                  </a:lnTo>
                  <a:lnTo>
                    <a:pt x="8415" y="424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6"/>
            <p:cNvSpPr/>
            <p:nvPr/>
          </p:nvSpPr>
          <p:spPr>
            <a:xfrm>
              <a:off x="5679601" y="2718749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26"/>
                  </a:moveTo>
                  <a:lnTo>
                    <a:pt x="7303" y="1"/>
                  </a:lnTo>
                  <a:lnTo>
                    <a:pt x="1" y="1948"/>
                  </a:lnTo>
                  <a:lnTo>
                    <a:pt x="841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6"/>
            <p:cNvSpPr/>
            <p:nvPr/>
          </p:nvSpPr>
          <p:spPr>
            <a:xfrm>
              <a:off x="5808372" y="2736929"/>
              <a:ext cx="171208" cy="45465"/>
            </a:xfrm>
            <a:custGeom>
              <a:avLst/>
              <a:gdLst/>
              <a:ahLst/>
              <a:cxnLst/>
              <a:rect l="l" t="t" r="r" b="b"/>
              <a:pathLst>
                <a:path w="15718" h="4174" extrusionOk="0">
                  <a:moveTo>
                    <a:pt x="1" y="1948"/>
                  </a:moveTo>
                  <a:lnTo>
                    <a:pt x="8416" y="4173"/>
                  </a:lnTo>
                  <a:lnTo>
                    <a:pt x="15718" y="222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6"/>
            <p:cNvSpPr/>
            <p:nvPr/>
          </p:nvSpPr>
          <p:spPr>
            <a:xfrm>
              <a:off x="5932601" y="2755871"/>
              <a:ext cx="170457" cy="45454"/>
            </a:xfrm>
            <a:custGeom>
              <a:avLst/>
              <a:gdLst/>
              <a:ahLst/>
              <a:cxnLst/>
              <a:rect l="l" t="t" r="r" b="b"/>
              <a:pathLst>
                <a:path w="15649" h="4173" extrusionOk="0">
                  <a:moveTo>
                    <a:pt x="15648" y="2226"/>
                  </a:moveTo>
                  <a:lnTo>
                    <a:pt x="7303" y="0"/>
                  </a:lnTo>
                  <a:lnTo>
                    <a:pt x="1" y="1948"/>
                  </a:lnTo>
                  <a:lnTo>
                    <a:pt x="8346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6"/>
            <p:cNvSpPr/>
            <p:nvPr/>
          </p:nvSpPr>
          <p:spPr>
            <a:xfrm>
              <a:off x="6093189" y="2764204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5718" y="2226"/>
                  </a:moveTo>
                  <a:lnTo>
                    <a:pt x="7303" y="0"/>
                  </a:lnTo>
                  <a:lnTo>
                    <a:pt x="1" y="1948"/>
                  </a:lnTo>
                  <a:lnTo>
                    <a:pt x="8346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6"/>
            <p:cNvSpPr/>
            <p:nvPr/>
          </p:nvSpPr>
          <p:spPr>
            <a:xfrm>
              <a:off x="5763680" y="2696028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8" y="2295"/>
                  </a:moveTo>
                  <a:lnTo>
                    <a:pt x="7303" y="1"/>
                  </a:lnTo>
                  <a:lnTo>
                    <a:pt x="1" y="2017"/>
                  </a:lnTo>
                  <a:lnTo>
                    <a:pt x="8416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6"/>
            <p:cNvSpPr/>
            <p:nvPr/>
          </p:nvSpPr>
          <p:spPr>
            <a:xfrm>
              <a:off x="5892462" y="2714207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0" y="1948"/>
                  </a:moveTo>
                  <a:lnTo>
                    <a:pt x="8345" y="4173"/>
                  </a:lnTo>
                  <a:lnTo>
                    <a:pt x="15647" y="2226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6"/>
            <p:cNvSpPr/>
            <p:nvPr/>
          </p:nvSpPr>
          <p:spPr>
            <a:xfrm>
              <a:off x="6015928" y="2733149"/>
              <a:ext cx="171208" cy="45454"/>
            </a:xfrm>
            <a:custGeom>
              <a:avLst/>
              <a:gdLst/>
              <a:ahLst/>
              <a:cxnLst/>
              <a:rect l="l" t="t" r="r" b="b"/>
              <a:pathLst>
                <a:path w="15718" h="4173" extrusionOk="0">
                  <a:moveTo>
                    <a:pt x="15717" y="2225"/>
                  </a:moveTo>
                  <a:lnTo>
                    <a:pt x="7303" y="0"/>
                  </a:lnTo>
                  <a:lnTo>
                    <a:pt x="1" y="1947"/>
                  </a:lnTo>
                  <a:lnTo>
                    <a:pt x="841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6"/>
            <p:cNvSpPr/>
            <p:nvPr/>
          </p:nvSpPr>
          <p:spPr>
            <a:xfrm>
              <a:off x="6177279" y="2741482"/>
              <a:ext cx="170446" cy="45454"/>
            </a:xfrm>
            <a:custGeom>
              <a:avLst/>
              <a:gdLst/>
              <a:ahLst/>
              <a:cxnLst/>
              <a:rect l="l" t="t" r="r" b="b"/>
              <a:pathLst>
                <a:path w="15648" h="4173" extrusionOk="0">
                  <a:moveTo>
                    <a:pt x="15647" y="2225"/>
                  </a:moveTo>
                  <a:lnTo>
                    <a:pt x="7302" y="0"/>
                  </a:lnTo>
                  <a:lnTo>
                    <a:pt x="0" y="1947"/>
                  </a:lnTo>
                  <a:lnTo>
                    <a:pt x="834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6"/>
            <p:cNvSpPr/>
            <p:nvPr/>
          </p:nvSpPr>
          <p:spPr>
            <a:xfrm>
              <a:off x="5847770" y="2674057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1564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345" y="417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6"/>
            <p:cNvSpPr/>
            <p:nvPr/>
          </p:nvSpPr>
          <p:spPr>
            <a:xfrm>
              <a:off x="5978055" y="2690723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" y="2018"/>
                  </a:moveTo>
                  <a:lnTo>
                    <a:pt x="8415" y="4243"/>
                  </a:lnTo>
                  <a:lnTo>
                    <a:pt x="15717" y="2296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6"/>
            <p:cNvSpPr/>
            <p:nvPr/>
          </p:nvSpPr>
          <p:spPr>
            <a:xfrm>
              <a:off x="6062897" y="2643003"/>
              <a:ext cx="365117" cy="89395"/>
            </a:xfrm>
            <a:custGeom>
              <a:avLst/>
              <a:gdLst/>
              <a:ahLst/>
              <a:cxnLst/>
              <a:rect l="l" t="t" r="r" b="b"/>
              <a:pathLst>
                <a:path w="33520" h="8207" extrusionOk="0">
                  <a:moveTo>
                    <a:pt x="8415" y="6538"/>
                  </a:moveTo>
                  <a:lnTo>
                    <a:pt x="11127" y="5842"/>
                  </a:lnTo>
                  <a:lnTo>
                    <a:pt x="20098" y="8207"/>
                  </a:lnTo>
                  <a:lnTo>
                    <a:pt x="33520" y="4660"/>
                  </a:lnTo>
                  <a:lnTo>
                    <a:pt x="24549" y="2226"/>
                  </a:lnTo>
                  <a:lnTo>
                    <a:pt x="16134" y="1"/>
                  </a:lnTo>
                  <a:lnTo>
                    <a:pt x="0" y="431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6"/>
            <p:cNvSpPr/>
            <p:nvPr/>
          </p:nvSpPr>
          <p:spPr>
            <a:xfrm>
              <a:off x="6100008" y="2708903"/>
              <a:ext cx="177265" cy="47731"/>
            </a:xfrm>
            <a:custGeom>
              <a:avLst/>
              <a:gdLst/>
              <a:ahLst/>
              <a:cxnLst/>
              <a:rect l="l" t="t" r="r" b="b"/>
              <a:pathLst>
                <a:path w="16274" h="4382" extrusionOk="0">
                  <a:moveTo>
                    <a:pt x="16274" y="2226"/>
                  </a:moveTo>
                  <a:lnTo>
                    <a:pt x="7859" y="1"/>
                  </a:lnTo>
                  <a:lnTo>
                    <a:pt x="1" y="2087"/>
                  </a:lnTo>
                  <a:lnTo>
                    <a:pt x="8415" y="438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6"/>
            <p:cNvSpPr/>
            <p:nvPr/>
          </p:nvSpPr>
          <p:spPr>
            <a:xfrm>
              <a:off x="6260596" y="2718749"/>
              <a:ext cx="171208" cy="46217"/>
            </a:xfrm>
            <a:custGeom>
              <a:avLst/>
              <a:gdLst/>
              <a:ahLst/>
              <a:cxnLst/>
              <a:rect l="l" t="t" r="r" b="b"/>
              <a:pathLst>
                <a:path w="15718" h="4243" extrusionOk="0">
                  <a:moveTo>
                    <a:pt x="15717" y="2296"/>
                  </a:moveTo>
                  <a:lnTo>
                    <a:pt x="7303" y="1"/>
                  </a:lnTo>
                  <a:lnTo>
                    <a:pt x="1" y="2018"/>
                  </a:lnTo>
                  <a:lnTo>
                    <a:pt x="8415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6"/>
            <p:cNvSpPr/>
            <p:nvPr/>
          </p:nvSpPr>
          <p:spPr>
            <a:xfrm>
              <a:off x="6344686" y="2694514"/>
              <a:ext cx="178016" cy="47731"/>
            </a:xfrm>
            <a:custGeom>
              <a:avLst/>
              <a:gdLst/>
              <a:ahLst/>
              <a:cxnLst/>
              <a:rect l="l" t="t" r="r" b="b"/>
              <a:pathLst>
                <a:path w="16343" h="4382" extrusionOk="0">
                  <a:moveTo>
                    <a:pt x="8415" y="4382"/>
                  </a:moveTo>
                  <a:lnTo>
                    <a:pt x="16343" y="2295"/>
                  </a:lnTo>
                  <a:lnTo>
                    <a:pt x="7928" y="0"/>
                  </a:lnTo>
                  <a:lnTo>
                    <a:pt x="0" y="215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6"/>
            <p:cNvSpPr/>
            <p:nvPr/>
          </p:nvSpPr>
          <p:spPr>
            <a:xfrm>
              <a:off x="6021985" y="2834646"/>
              <a:ext cx="171208" cy="45465"/>
            </a:xfrm>
            <a:custGeom>
              <a:avLst/>
              <a:gdLst/>
              <a:ahLst/>
              <a:cxnLst/>
              <a:rect l="l" t="t" r="r" b="b"/>
              <a:pathLst>
                <a:path w="15718" h="4174" extrusionOk="0">
                  <a:moveTo>
                    <a:pt x="1" y="1948"/>
                  </a:moveTo>
                  <a:lnTo>
                    <a:pt x="8416" y="4173"/>
                  </a:lnTo>
                  <a:lnTo>
                    <a:pt x="15718" y="222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6"/>
            <p:cNvSpPr/>
            <p:nvPr/>
          </p:nvSpPr>
          <p:spPr>
            <a:xfrm>
              <a:off x="6106075" y="2811924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0" y="1948"/>
                  </a:moveTo>
                  <a:lnTo>
                    <a:pt x="8415" y="4243"/>
                  </a:lnTo>
                  <a:lnTo>
                    <a:pt x="15717" y="2295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6"/>
            <p:cNvSpPr/>
            <p:nvPr/>
          </p:nvSpPr>
          <p:spPr>
            <a:xfrm>
              <a:off x="6190154" y="2789954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0" y="1948"/>
                  </a:moveTo>
                  <a:lnTo>
                    <a:pt x="8345" y="4173"/>
                  </a:lnTo>
                  <a:lnTo>
                    <a:pt x="15647" y="2226"/>
                  </a:lnTo>
                  <a:lnTo>
                    <a:pt x="7302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6"/>
            <p:cNvSpPr/>
            <p:nvPr/>
          </p:nvSpPr>
          <p:spPr>
            <a:xfrm>
              <a:off x="6274233" y="2767232"/>
              <a:ext cx="170446" cy="45465"/>
            </a:xfrm>
            <a:custGeom>
              <a:avLst/>
              <a:gdLst/>
              <a:ahLst/>
              <a:cxnLst/>
              <a:rect l="l" t="t" r="r" b="b"/>
              <a:pathLst>
                <a:path w="15648" h="4174" extrusionOk="0">
                  <a:moveTo>
                    <a:pt x="1" y="1948"/>
                  </a:moveTo>
                  <a:lnTo>
                    <a:pt x="8346" y="4173"/>
                  </a:lnTo>
                  <a:lnTo>
                    <a:pt x="15648" y="2226"/>
                  </a:lnTo>
                  <a:lnTo>
                    <a:pt x="7303" y="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6"/>
            <p:cNvSpPr/>
            <p:nvPr/>
          </p:nvSpPr>
          <p:spPr>
            <a:xfrm>
              <a:off x="6357561" y="2744510"/>
              <a:ext cx="171197" cy="46217"/>
            </a:xfrm>
            <a:custGeom>
              <a:avLst/>
              <a:gdLst/>
              <a:ahLst/>
              <a:cxnLst/>
              <a:rect l="l" t="t" r="r" b="b"/>
              <a:pathLst>
                <a:path w="15717" h="4243" extrusionOk="0">
                  <a:moveTo>
                    <a:pt x="0" y="1947"/>
                  </a:moveTo>
                  <a:lnTo>
                    <a:pt x="8415" y="4242"/>
                  </a:lnTo>
                  <a:lnTo>
                    <a:pt x="15717" y="2295"/>
                  </a:lnTo>
                  <a:lnTo>
                    <a:pt x="7302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6"/>
            <p:cNvSpPr/>
            <p:nvPr/>
          </p:nvSpPr>
          <p:spPr>
            <a:xfrm>
              <a:off x="6441640" y="2720263"/>
              <a:ext cx="178016" cy="47742"/>
            </a:xfrm>
            <a:custGeom>
              <a:avLst/>
              <a:gdLst/>
              <a:ahLst/>
              <a:cxnLst/>
              <a:rect l="l" t="t" r="r" b="b"/>
              <a:pathLst>
                <a:path w="16343" h="4383" extrusionOk="0">
                  <a:moveTo>
                    <a:pt x="7928" y="1"/>
                  </a:moveTo>
                  <a:lnTo>
                    <a:pt x="0" y="2157"/>
                  </a:lnTo>
                  <a:lnTo>
                    <a:pt x="8415" y="4382"/>
                  </a:lnTo>
                  <a:lnTo>
                    <a:pt x="16343" y="222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6"/>
            <p:cNvSpPr/>
            <p:nvPr/>
          </p:nvSpPr>
          <p:spPr>
            <a:xfrm>
              <a:off x="5931849" y="2651336"/>
              <a:ext cx="170446" cy="46217"/>
            </a:xfrm>
            <a:custGeom>
              <a:avLst/>
              <a:gdLst/>
              <a:ahLst/>
              <a:cxnLst/>
              <a:rect l="l" t="t" r="r" b="b"/>
              <a:pathLst>
                <a:path w="15648" h="4243" extrusionOk="0">
                  <a:moveTo>
                    <a:pt x="15647" y="2226"/>
                  </a:moveTo>
                  <a:lnTo>
                    <a:pt x="7302" y="1"/>
                  </a:lnTo>
                  <a:lnTo>
                    <a:pt x="0" y="1948"/>
                  </a:lnTo>
                  <a:lnTo>
                    <a:pt x="8346" y="4243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6"/>
            <p:cNvSpPr/>
            <p:nvPr/>
          </p:nvSpPr>
          <p:spPr>
            <a:xfrm>
              <a:off x="6015177" y="2616491"/>
              <a:ext cx="216652" cy="58340"/>
            </a:xfrm>
            <a:custGeom>
              <a:avLst/>
              <a:gdLst/>
              <a:ahLst/>
              <a:cxnLst/>
              <a:rect l="l" t="t" r="r" b="b"/>
              <a:pathLst>
                <a:path w="19890" h="5356" extrusionOk="0">
                  <a:moveTo>
                    <a:pt x="19889" y="2296"/>
                  </a:moveTo>
                  <a:lnTo>
                    <a:pt x="11544" y="1"/>
                  </a:lnTo>
                  <a:lnTo>
                    <a:pt x="0" y="3130"/>
                  </a:lnTo>
                  <a:lnTo>
                    <a:pt x="8415" y="5355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6"/>
            <p:cNvSpPr/>
            <p:nvPr/>
          </p:nvSpPr>
          <p:spPr>
            <a:xfrm>
              <a:off x="5593245" y="2823285"/>
              <a:ext cx="1496815" cy="456025"/>
            </a:xfrm>
            <a:custGeom>
              <a:avLst/>
              <a:gdLst/>
              <a:ahLst/>
              <a:cxnLst/>
              <a:rect l="l" t="t" r="r" b="b"/>
              <a:pathLst>
                <a:path w="137417" h="41866" extrusionOk="0">
                  <a:moveTo>
                    <a:pt x="137417" y="1"/>
                  </a:moveTo>
                  <a:lnTo>
                    <a:pt x="1" y="36858"/>
                  </a:lnTo>
                  <a:lnTo>
                    <a:pt x="1" y="41865"/>
                  </a:lnTo>
                  <a:lnTo>
                    <a:pt x="132549" y="6329"/>
                  </a:lnTo>
                  <a:cubicBezTo>
                    <a:pt x="135400" y="5564"/>
                    <a:pt x="137417" y="2991"/>
                    <a:pt x="137417" y="1"/>
                  </a:cubicBezTo>
                  <a:close/>
                </a:path>
              </a:pathLst>
            </a:custGeom>
            <a:gradFill>
              <a:gsLst>
                <a:gs pos="0">
                  <a:srgbClr val="00216E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6"/>
            <p:cNvSpPr/>
            <p:nvPr/>
          </p:nvSpPr>
          <p:spPr>
            <a:xfrm>
              <a:off x="4523667" y="2937667"/>
              <a:ext cx="1069589" cy="341643"/>
            </a:xfrm>
            <a:custGeom>
              <a:avLst/>
              <a:gdLst/>
              <a:ahLst/>
              <a:cxnLst/>
              <a:rect l="l" t="t" r="r" b="b"/>
              <a:pathLst>
                <a:path w="98195" h="31365" extrusionOk="0">
                  <a:moveTo>
                    <a:pt x="98195" y="26357"/>
                  </a:moveTo>
                  <a:lnTo>
                    <a:pt x="1" y="1"/>
                  </a:lnTo>
                  <a:lnTo>
                    <a:pt x="1" y="696"/>
                  </a:lnTo>
                  <a:cubicBezTo>
                    <a:pt x="1" y="3269"/>
                    <a:pt x="1670" y="5494"/>
                    <a:pt x="4174" y="6190"/>
                  </a:cubicBezTo>
                  <a:lnTo>
                    <a:pt x="98195" y="31364"/>
                  </a:lnTo>
                  <a:close/>
                </a:path>
              </a:pathLst>
            </a:custGeom>
            <a:gradFill>
              <a:gsLst>
                <a:gs pos="0">
                  <a:srgbClr val="00216E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6"/>
            <p:cNvSpPr/>
            <p:nvPr/>
          </p:nvSpPr>
          <p:spPr>
            <a:xfrm>
              <a:off x="4765317" y="3014927"/>
              <a:ext cx="585548" cy="187111"/>
            </a:xfrm>
            <a:custGeom>
              <a:avLst/>
              <a:gdLst/>
              <a:ahLst/>
              <a:cxnLst/>
              <a:rect l="l" t="t" r="r" b="b"/>
              <a:pathLst>
                <a:path w="53757" h="17178" extrusionOk="0">
                  <a:moveTo>
                    <a:pt x="53756" y="14466"/>
                  </a:moveTo>
                  <a:lnTo>
                    <a:pt x="0" y="1"/>
                  </a:lnTo>
                  <a:lnTo>
                    <a:pt x="0" y="2783"/>
                  </a:lnTo>
                  <a:lnTo>
                    <a:pt x="53756" y="17178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6"/>
            <p:cNvSpPr/>
            <p:nvPr/>
          </p:nvSpPr>
          <p:spPr>
            <a:xfrm>
              <a:off x="4007068" y="1820369"/>
              <a:ext cx="422683" cy="840825"/>
            </a:xfrm>
            <a:custGeom>
              <a:avLst/>
              <a:gdLst/>
              <a:ahLst/>
              <a:cxnLst/>
              <a:rect l="l" t="t" r="r" b="b"/>
              <a:pathLst>
                <a:path w="38805" h="77193" extrusionOk="0">
                  <a:moveTo>
                    <a:pt x="38805" y="1"/>
                  </a:moveTo>
                  <a:lnTo>
                    <a:pt x="0" y="10363"/>
                  </a:lnTo>
                  <a:lnTo>
                    <a:pt x="0" y="77193"/>
                  </a:lnTo>
                  <a:lnTo>
                    <a:pt x="38805" y="6676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6"/>
            <p:cNvSpPr/>
            <p:nvPr/>
          </p:nvSpPr>
          <p:spPr>
            <a:xfrm>
              <a:off x="4237336" y="1999899"/>
              <a:ext cx="146973" cy="81814"/>
            </a:xfrm>
            <a:custGeom>
              <a:avLst/>
              <a:gdLst/>
              <a:ahLst/>
              <a:cxnLst/>
              <a:rect l="l" t="t" r="r" b="b"/>
              <a:pathLst>
                <a:path w="13493" h="7511" extrusionOk="0">
                  <a:moveTo>
                    <a:pt x="13492" y="0"/>
                  </a:moveTo>
                  <a:lnTo>
                    <a:pt x="1" y="3617"/>
                  </a:lnTo>
                  <a:lnTo>
                    <a:pt x="1" y="7511"/>
                  </a:lnTo>
                  <a:lnTo>
                    <a:pt x="13492" y="38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6"/>
            <p:cNvSpPr/>
            <p:nvPr/>
          </p:nvSpPr>
          <p:spPr>
            <a:xfrm>
              <a:off x="4237336" y="2060494"/>
              <a:ext cx="146973" cy="81062"/>
            </a:xfrm>
            <a:custGeom>
              <a:avLst/>
              <a:gdLst/>
              <a:ahLst/>
              <a:cxnLst/>
              <a:rect l="l" t="t" r="r" b="b"/>
              <a:pathLst>
                <a:path w="13493" h="7442" extrusionOk="0">
                  <a:moveTo>
                    <a:pt x="13214" y="70"/>
                  </a:moveTo>
                  <a:lnTo>
                    <a:pt x="140" y="3547"/>
                  </a:lnTo>
                  <a:cubicBezTo>
                    <a:pt x="70" y="3547"/>
                    <a:pt x="1" y="3617"/>
                    <a:pt x="1" y="3756"/>
                  </a:cubicBezTo>
                  <a:lnTo>
                    <a:pt x="1" y="7233"/>
                  </a:lnTo>
                  <a:cubicBezTo>
                    <a:pt x="1" y="7372"/>
                    <a:pt x="140" y="7442"/>
                    <a:pt x="279" y="7442"/>
                  </a:cubicBezTo>
                  <a:lnTo>
                    <a:pt x="13353" y="3965"/>
                  </a:lnTo>
                  <a:cubicBezTo>
                    <a:pt x="13423" y="3895"/>
                    <a:pt x="13492" y="3826"/>
                    <a:pt x="13492" y="3756"/>
                  </a:cubicBezTo>
                  <a:lnTo>
                    <a:pt x="13492" y="279"/>
                  </a:lnTo>
                  <a:cubicBezTo>
                    <a:pt x="13492" y="140"/>
                    <a:pt x="13353" y="1"/>
                    <a:pt x="13214" y="7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6"/>
            <p:cNvSpPr/>
            <p:nvPr/>
          </p:nvSpPr>
          <p:spPr>
            <a:xfrm>
              <a:off x="4048721" y="2199874"/>
              <a:ext cx="335587" cy="131059"/>
            </a:xfrm>
            <a:custGeom>
              <a:avLst/>
              <a:gdLst/>
              <a:ahLst/>
              <a:cxnLst/>
              <a:rect l="l" t="t" r="r" b="b"/>
              <a:pathLst>
                <a:path w="30809" h="12032" extrusionOk="0">
                  <a:moveTo>
                    <a:pt x="30530" y="70"/>
                  </a:moveTo>
                  <a:lnTo>
                    <a:pt x="209" y="8206"/>
                  </a:lnTo>
                  <a:cubicBezTo>
                    <a:pt x="70" y="8206"/>
                    <a:pt x="1" y="8276"/>
                    <a:pt x="1" y="8415"/>
                  </a:cubicBezTo>
                  <a:lnTo>
                    <a:pt x="1" y="11823"/>
                  </a:lnTo>
                  <a:cubicBezTo>
                    <a:pt x="1" y="11962"/>
                    <a:pt x="140" y="12031"/>
                    <a:pt x="279" y="12031"/>
                  </a:cubicBezTo>
                  <a:lnTo>
                    <a:pt x="30669" y="3964"/>
                  </a:lnTo>
                  <a:cubicBezTo>
                    <a:pt x="30739" y="3964"/>
                    <a:pt x="30808" y="3825"/>
                    <a:pt x="30808" y="3756"/>
                  </a:cubicBezTo>
                  <a:lnTo>
                    <a:pt x="30808" y="279"/>
                  </a:lnTo>
                  <a:cubicBezTo>
                    <a:pt x="30808" y="140"/>
                    <a:pt x="30669" y="0"/>
                    <a:pt x="30530" y="7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6"/>
            <p:cNvSpPr/>
            <p:nvPr/>
          </p:nvSpPr>
          <p:spPr>
            <a:xfrm>
              <a:off x="4048721" y="2267288"/>
              <a:ext cx="335587" cy="131059"/>
            </a:xfrm>
            <a:custGeom>
              <a:avLst/>
              <a:gdLst/>
              <a:ahLst/>
              <a:cxnLst/>
              <a:rect l="l" t="t" r="r" b="b"/>
              <a:pathLst>
                <a:path w="30809" h="12032" extrusionOk="0">
                  <a:moveTo>
                    <a:pt x="30530" y="1"/>
                  </a:moveTo>
                  <a:lnTo>
                    <a:pt x="209" y="8137"/>
                  </a:lnTo>
                  <a:cubicBezTo>
                    <a:pt x="70" y="8137"/>
                    <a:pt x="1" y="8276"/>
                    <a:pt x="1" y="8346"/>
                  </a:cubicBezTo>
                  <a:lnTo>
                    <a:pt x="1" y="11753"/>
                  </a:lnTo>
                  <a:cubicBezTo>
                    <a:pt x="1" y="11962"/>
                    <a:pt x="140" y="12032"/>
                    <a:pt x="279" y="12032"/>
                  </a:cubicBezTo>
                  <a:lnTo>
                    <a:pt x="30669" y="3895"/>
                  </a:lnTo>
                  <a:cubicBezTo>
                    <a:pt x="30739" y="3826"/>
                    <a:pt x="30808" y="3756"/>
                    <a:pt x="30808" y="3617"/>
                  </a:cubicBezTo>
                  <a:lnTo>
                    <a:pt x="30808" y="209"/>
                  </a:lnTo>
                  <a:cubicBezTo>
                    <a:pt x="30808" y="70"/>
                    <a:pt x="30669" y="1"/>
                    <a:pt x="3053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6"/>
            <p:cNvSpPr/>
            <p:nvPr/>
          </p:nvSpPr>
          <p:spPr>
            <a:xfrm>
              <a:off x="4048721" y="2333950"/>
              <a:ext cx="335587" cy="131810"/>
            </a:xfrm>
            <a:custGeom>
              <a:avLst/>
              <a:gdLst/>
              <a:ahLst/>
              <a:cxnLst/>
              <a:rect l="l" t="t" r="r" b="b"/>
              <a:pathLst>
                <a:path w="30809" h="12101" extrusionOk="0">
                  <a:moveTo>
                    <a:pt x="30530" y="0"/>
                  </a:moveTo>
                  <a:lnTo>
                    <a:pt x="209" y="8206"/>
                  </a:lnTo>
                  <a:cubicBezTo>
                    <a:pt x="70" y="8206"/>
                    <a:pt x="1" y="8276"/>
                    <a:pt x="1" y="8415"/>
                  </a:cubicBezTo>
                  <a:lnTo>
                    <a:pt x="1" y="11823"/>
                  </a:lnTo>
                  <a:cubicBezTo>
                    <a:pt x="1" y="11962"/>
                    <a:pt x="140" y="12101"/>
                    <a:pt x="279" y="12031"/>
                  </a:cubicBezTo>
                  <a:lnTo>
                    <a:pt x="30669" y="3895"/>
                  </a:lnTo>
                  <a:cubicBezTo>
                    <a:pt x="30739" y="3895"/>
                    <a:pt x="30808" y="3756"/>
                    <a:pt x="30808" y="3686"/>
                  </a:cubicBezTo>
                  <a:lnTo>
                    <a:pt x="30808" y="279"/>
                  </a:lnTo>
                  <a:cubicBezTo>
                    <a:pt x="30808" y="70"/>
                    <a:pt x="30669" y="0"/>
                    <a:pt x="3053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6"/>
            <p:cNvSpPr/>
            <p:nvPr/>
          </p:nvSpPr>
          <p:spPr>
            <a:xfrm>
              <a:off x="4048721" y="2400612"/>
              <a:ext cx="335587" cy="131048"/>
            </a:xfrm>
            <a:custGeom>
              <a:avLst/>
              <a:gdLst/>
              <a:ahLst/>
              <a:cxnLst/>
              <a:rect l="l" t="t" r="r" b="b"/>
              <a:pathLst>
                <a:path w="30809" h="12031" extrusionOk="0">
                  <a:moveTo>
                    <a:pt x="30530" y="70"/>
                  </a:moveTo>
                  <a:lnTo>
                    <a:pt x="209" y="8137"/>
                  </a:lnTo>
                  <a:cubicBezTo>
                    <a:pt x="70" y="8137"/>
                    <a:pt x="1" y="8276"/>
                    <a:pt x="1" y="8345"/>
                  </a:cubicBezTo>
                  <a:lnTo>
                    <a:pt x="1" y="11753"/>
                  </a:lnTo>
                  <a:cubicBezTo>
                    <a:pt x="1" y="11961"/>
                    <a:pt x="140" y="12031"/>
                    <a:pt x="279" y="12031"/>
                  </a:cubicBezTo>
                  <a:lnTo>
                    <a:pt x="30669" y="3894"/>
                  </a:lnTo>
                  <a:cubicBezTo>
                    <a:pt x="30739" y="3825"/>
                    <a:pt x="30808" y="3755"/>
                    <a:pt x="30808" y="3686"/>
                  </a:cubicBezTo>
                  <a:lnTo>
                    <a:pt x="30808" y="348"/>
                  </a:lnTo>
                  <a:cubicBezTo>
                    <a:pt x="30808" y="139"/>
                    <a:pt x="30669" y="0"/>
                    <a:pt x="30530" y="7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6"/>
            <p:cNvSpPr/>
            <p:nvPr/>
          </p:nvSpPr>
          <p:spPr>
            <a:xfrm>
              <a:off x="4048721" y="2467263"/>
              <a:ext cx="335587" cy="131821"/>
            </a:xfrm>
            <a:custGeom>
              <a:avLst/>
              <a:gdLst/>
              <a:ahLst/>
              <a:cxnLst/>
              <a:rect l="l" t="t" r="r" b="b"/>
              <a:pathLst>
                <a:path w="30809" h="12102" extrusionOk="0">
                  <a:moveTo>
                    <a:pt x="30530" y="70"/>
                  </a:moveTo>
                  <a:lnTo>
                    <a:pt x="209" y="8207"/>
                  </a:lnTo>
                  <a:cubicBezTo>
                    <a:pt x="70" y="8207"/>
                    <a:pt x="1" y="8346"/>
                    <a:pt x="1" y="8415"/>
                  </a:cubicBezTo>
                  <a:lnTo>
                    <a:pt x="1" y="11823"/>
                  </a:lnTo>
                  <a:cubicBezTo>
                    <a:pt x="1" y="11962"/>
                    <a:pt x="140" y="12101"/>
                    <a:pt x="279" y="12032"/>
                  </a:cubicBezTo>
                  <a:lnTo>
                    <a:pt x="30669" y="3965"/>
                  </a:lnTo>
                  <a:cubicBezTo>
                    <a:pt x="30739" y="3895"/>
                    <a:pt x="30808" y="3826"/>
                    <a:pt x="30808" y="3687"/>
                  </a:cubicBezTo>
                  <a:lnTo>
                    <a:pt x="30808" y="279"/>
                  </a:lnTo>
                  <a:cubicBezTo>
                    <a:pt x="30808" y="140"/>
                    <a:pt x="30669" y="1"/>
                    <a:pt x="30530" y="7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6"/>
            <p:cNvSpPr/>
            <p:nvPr/>
          </p:nvSpPr>
          <p:spPr>
            <a:xfrm>
              <a:off x="4045693" y="1928695"/>
              <a:ext cx="156057" cy="263620"/>
            </a:xfrm>
            <a:custGeom>
              <a:avLst/>
              <a:gdLst/>
              <a:ahLst/>
              <a:cxnLst/>
              <a:rect l="l" t="t" r="r" b="b"/>
              <a:pathLst>
                <a:path w="14327" h="24202" extrusionOk="0">
                  <a:moveTo>
                    <a:pt x="14326" y="0"/>
                  </a:moveTo>
                  <a:lnTo>
                    <a:pt x="1" y="3895"/>
                  </a:lnTo>
                  <a:lnTo>
                    <a:pt x="1" y="24201"/>
                  </a:lnTo>
                  <a:lnTo>
                    <a:pt x="14326" y="20307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6"/>
            <p:cNvSpPr/>
            <p:nvPr/>
          </p:nvSpPr>
          <p:spPr>
            <a:xfrm>
              <a:off x="4237336" y="1878698"/>
              <a:ext cx="146973" cy="81062"/>
            </a:xfrm>
            <a:custGeom>
              <a:avLst/>
              <a:gdLst/>
              <a:ahLst/>
              <a:cxnLst/>
              <a:rect l="l" t="t" r="r" b="b"/>
              <a:pathLst>
                <a:path w="13493" h="7442" extrusionOk="0">
                  <a:moveTo>
                    <a:pt x="13214" y="70"/>
                  </a:moveTo>
                  <a:lnTo>
                    <a:pt x="140" y="3547"/>
                  </a:lnTo>
                  <a:cubicBezTo>
                    <a:pt x="70" y="3547"/>
                    <a:pt x="1" y="3686"/>
                    <a:pt x="1" y="3756"/>
                  </a:cubicBezTo>
                  <a:lnTo>
                    <a:pt x="1" y="7233"/>
                  </a:lnTo>
                  <a:cubicBezTo>
                    <a:pt x="1" y="7372"/>
                    <a:pt x="140" y="7442"/>
                    <a:pt x="279" y="7442"/>
                  </a:cubicBezTo>
                  <a:lnTo>
                    <a:pt x="13353" y="3964"/>
                  </a:lnTo>
                  <a:cubicBezTo>
                    <a:pt x="13423" y="3895"/>
                    <a:pt x="13492" y="3825"/>
                    <a:pt x="13492" y="3756"/>
                  </a:cubicBezTo>
                  <a:lnTo>
                    <a:pt x="13492" y="279"/>
                  </a:lnTo>
                  <a:cubicBezTo>
                    <a:pt x="13492" y="140"/>
                    <a:pt x="13353" y="1"/>
                    <a:pt x="13214" y="7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6"/>
            <p:cNvSpPr/>
            <p:nvPr/>
          </p:nvSpPr>
          <p:spPr>
            <a:xfrm>
              <a:off x="4237336" y="1939293"/>
              <a:ext cx="146973" cy="81062"/>
            </a:xfrm>
            <a:custGeom>
              <a:avLst/>
              <a:gdLst/>
              <a:ahLst/>
              <a:cxnLst/>
              <a:rect l="l" t="t" r="r" b="b"/>
              <a:pathLst>
                <a:path w="13493" h="7442" extrusionOk="0">
                  <a:moveTo>
                    <a:pt x="13214" y="71"/>
                  </a:moveTo>
                  <a:lnTo>
                    <a:pt x="140" y="3548"/>
                  </a:lnTo>
                  <a:cubicBezTo>
                    <a:pt x="70" y="3548"/>
                    <a:pt x="1" y="3687"/>
                    <a:pt x="1" y="3756"/>
                  </a:cubicBezTo>
                  <a:lnTo>
                    <a:pt x="1" y="7233"/>
                  </a:lnTo>
                  <a:cubicBezTo>
                    <a:pt x="1" y="7372"/>
                    <a:pt x="140" y="7442"/>
                    <a:pt x="279" y="7442"/>
                  </a:cubicBezTo>
                  <a:lnTo>
                    <a:pt x="13353" y="3965"/>
                  </a:lnTo>
                  <a:cubicBezTo>
                    <a:pt x="13423" y="3895"/>
                    <a:pt x="13492" y="3826"/>
                    <a:pt x="13492" y="3756"/>
                  </a:cubicBezTo>
                  <a:lnTo>
                    <a:pt x="13492" y="279"/>
                  </a:lnTo>
                  <a:cubicBezTo>
                    <a:pt x="13492" y="140"/>
                    <a:pt x="13353" y="1"/>
                    <a:pt x="13214" y="71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6"/>
            <p:cNvSpPr/>
            <p:nvPr/>
          </p:nvSpPr>
          <p:spPr>
            <a:xfrm>
              <a:off x="4237336" y="1999899"/>
              <a:ext cx="146973" cy="81062"/>
            </a:xfrm>
            <a:custGeom>
              <a:avLst/>
              <a:gdLst/>
              <a:ahLst/>
              <a:cxnLst/>
              <a:rect l="l" t="t" r="r" b="b"/>
              <a:pathLst>
                <a:path w="13493" h="7442" extrusionOk="0">
                  <a:moveTo>
                    <a:pt x="13214" y="70"/>
                  </a:moveTo>
                  <a:lnTo>
                    <a:pt x="140" y="3547"/>
                  </a:lnTo>
                  <a:cubicBezTo>
                    <a:pt x="70" y="3547"/>
                    <a:pt x="1" y="3617"/>
                    <a:pt x="1" y="3756"/>
                  </a:cubicBezTo>
                  <a:lnTo>
                    <a:pt x="1" y="7163"/>
                  </a:lnTo>
                  <a:cubicBezTo>
                    <a:pt x="1" y="7302"/>
                    <a:pt x="140" y="7441"/>
                    <a:pt x="279" y="7372"/>
                  </a:cubicBezTo>
                  <a:lnTo>
                    <a:pt x="13353" y="3895"/>
                  </a:lnTo>
                  <a:cubicBezTo>
                    <a:pt x="13423" y="3895"/>
                    <a:pt x="13492" y="3825"/>
                    <a:pt x="13492" y="3686"/>
                  </a:cubicBezTo>
                  <a:lnTo>
                    <a:pt x="13492" y="279"/>
                  </a:lnTo>
                  <a:cubicBezTo>
                    <a:pt x="13492" y="139"/>
                    <a:pt x="13353" y="0"/>
                    <a:pt x="13214" y="7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6"/>
            <p:cNvSpPr/>
            <p:nvPr/>
          </p:nvSpPr>
          <p:spPr>
            <a:xfrm>
              <a:off x="6065925" y="1431779"/>
              <a:ext cx="422694" cy="841587"/>
            </a:xfrm>
            <a:custGeom>
              <a:avLst/>
              <a:gdLst/>
              <a:ahLst/>
              <a:cxnLst/>
              <a:rect l="l" t="t" r="r" b="b"/>
              <a:pathLst>
                <a:path w="38806" h="77263" extrusionOk="0">
                  <a:moveTo>
                    <a:pt x="38805" y="10432"/>
                  </a:moveTo>
                  <a:lnTo>
                    <a:pt x="0" y="1"/>
                  </a:lnTo>
                  <a:lnTo>
                    <a:pt x="0" y="66831"/>
                  </a:lnTo>
                  <a:lnTo>
                    <a:pt x="38805" y="7726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6"/>
            <p:cNvSpPr/>
            <p:nvPr/>
          </p:nvSpPr>
          <p:spPr>
            <a:xfrm>
              <a:off x="6419670" y="1986261"/>
              <a:ext cx="26523" cy="238622"/>
            </a:xfrm>
            <a:custGeom>
              <a:avLst/>
              <a:gdLst/>
              <a:ahLst/>
              <a:cxnLst/>
              <a:rect l="l" t="t" r="r" b="b"/>
              <a:pathLst>
                <a:path w="2435" h="21907" extrusionOk="0">
                  <a:moveTo>
                    <a:pt x="2435" y="626"/>
                  </a:moveTo>
                  <a:lnTo>
                    <a:pt x="1" y="1"/>
                  </a:lnTo>
                  <a:lnTo>
                    <a:pt x="1" y="21211"/>
                  </a:lnTo>
                  <a:lnTo>
                    <a:pt x="2435" y="21906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6"/>
            <p:cNvSpPr/>
            <p:nvPr/>
          </p:nvSpPr>
          <p:spPr>
            <a:xfrm>
              <a:off x="6389378" y="2071103"/>
              <a:ext cx="26523" cy="145448"/>
            </a:xfrm>
            <a:custGeom>
              <a:avLst/>
              <a:gdLst/>
              <a:ahLst/>
              <a:cxnLst/>
              <a:rect l="l" t="t" r="r" b="b"/>
              <a:pathLst>
                <a:path w="2435" h="13353" extrusionOk="0">
                  <a:moveTo>
                    <a:pt x="2434" y="626"/>
                  </a:moveTo>
                  <a:lnTo>
                    <a:pt x="0" y="0"/>
                  </a:lnTo>
                  <a:lnTo>
                    <a:pt x="0" y="12657"/>
                  </a:lnTo>
                  <a:lnTo>
                    <a:pt x="2434" y="1335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6"/>
            <p:cNvSpPr/>
            <p:nvPr/>
          </p:nvSpPr>
          <p:spPr>
            <a:xfrm>
              <a:off x="6358312" y="2143821"/>
              <a:ext cx="26523" cy="64396"/>
            </a:xfrm>
            <a:custGeom>
              <a:avLst/>
              <a:gdLst/>
              <a:ahLst/>
              <a:cxnLst/>
              <a:rect l="l" t="t" r="r" b="b"/>
              <a:pathLst>
                <a:path w="2435" h="5912" extrusionOk="0">
                  <a:moveTo>
                    <a:pt x="2435" y="696"/>
                  </a:moveTo>
                  <a:lnTo>
                    <a:pt x="1" y="0"/>
                  </a:lnTo>
                  <a:lnTo>
                    <a:pt x="1" y="5216"/>
                  </a:lnTo>
                  <a:lnTo>
                    <a:pt x="2435" y="5911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6"/>
            <p:cNvSpPr/>
            <p:nvPr/>
          </p:nvSpPr>
          <p:spPr>
            <a:xfrm>
              <a:off x="6328020" y="2080187"/>
              <a:ext cx="26523" cy="119698"/>
            </a:xfrm>
            <a:custGeom>
              <a:avLst/>
              <a:gdLst/>
              <a:ahLst/>
              <a:cxnLst/>
              <a:rect l="l" t="t" r="r" b="b"/>
              <a:pathLst>
                <a:path w="2435" h="10989" extrusionOk="0">
                  <a:moveTo>
                    <a:pt x="2434" y="627"/>
                  </a:moveTo>
                  <a:lnTo>
                    <a:pt x="0" y="1"/>
                  </a:lnTo>
                  <a:lnTo>
                    <a:pt x="0" y="10293"/>
                  </a:lnTo>
                  <a:lnTo>
                    <a:pt x="2434" y="10988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6"/>
            <p:cNvSpPr/>
            <p:nvPr/>
          </p:nvSpPr>
          <p:spPr>
            <a:xfrm>
              <a:off x="6297717" y="2106700"/>
              <a:ext cx="26523" cy="84853"/>
            </a:xfrm>
            <a:custGeom>
              <a:avLst/>
              <a:gdLst/>
              <a:ahLst/>
              <a:cxnLst/>
              <a:rect l="l" t="t" r="r" b="b"/>
              <a:pathLst>
                <a:path w="2435" h="7790" extrusionOk="0">
                  <a:moveTo>
                    <a:pt x="2434" y="627"/>
                  </a:moveTo>
                  <a:lnTo>
                    <a:pt x="0" y="1"/>
                  </a:lnTo>
                  <a:lnTo>
                    <a:pt x="0" y="7094"/>
                  </a:lnTo>
                  <a:lnTo>
                    <a:pt x="2434" y="779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6"/>
            <p:cNvSpPr/>
            <p:nvPr/>
          </p:nvSpPr>
          <p:spPr>
            <a:xfrm>
              <a:off x="6120464" y="1547675"/>
              <a:ext cx="181055" cy="189388"/>
            </a:xfrm>
            <a:custGeom>
              <a:avLst/>
              <a:gdLst/>
              <a:ahLst/>
              <a:cxnLst/>
              <a:rect l="l" t="t" r="r" b="b"/>
              <a:pathLst>
                <a:path w="16622" h="17387" extrusionOk="0">
                  <a:moveTo>
                    <a:pt x="8346" y="4382"/>
                  </a:moveTo>
                  <a:cubicBezTo>
                    <a:pt x="10710" y="5147"/>
                    <a:pt x="12379" y="7303"/>
                    <a:pt x="12518" y="9806"/>
                  </a:cubicBezTo>
                  <a:cubicBezTo>
                    <a:pt x="12657" y="12101"/>
                    <a:pt x="10432" y="13770"/>
                    <a:pt x="8346" y="13005"/>
                  </a:cubicBezTo>
                  <a:cubicBezTo>
                    <a:pt x="5912" y="12310"/>
                    <a:pt x="4243" y="10084"/>
                    <a:pt x="4103" y="7581"/>
                  </a:cubicBezTo>
                  <a:cubicBezTo>
                    <a:pt x="3964" y="5355"/>
                    <a:pt x="6190" y="3617"/>
                    <a:pt x="8346" y="4382"/>
                  </a:cubicBezTo>
                  <a:close/>
                  <a:moveTo>
                    <a:pt x="8693" y="209"/>
                  </a:moveTo>
                  <a:cubicBezTo>
                    <a:pt x="8415" y="140"/>
                    <a:pt x="8207" y="70"/>
                    <a:pt x="7928" y="1"/>
                  </a:cubicBezTo>
                  <a:lnTo>
                    <a:pt x="7442" y="2991"/>
                  </a:lnTo>
                  <a:cubicBezTo>
                    <a:pt x="7094" y="2921"/>
                    <a:pt x="6746" y="2921"/>
                    <a:pt x="6468" y="2991"/>
                  </a:cubicBezTo>
                  <a:lnTo>
                    <a:pt x="4521" y="70"/>
                  </a:lnTo>
                  <a:cubicBezTo>
                    <a:pt x="4312" y="140"/>
                    <a:pt x="4034" y="209"/>
                    <a:pt x="3825" y="279"/>
                  </a:cubicBezTo>
                  <a:lnTo>
                    <a:pt x="4938" y="3478"/>
                  </a:lnTo>
                  <a:cubicBezTo>
                    <a:pt x="4660" y="3686"/>
                    <a:pt x="4382" y="3825"/>
                    <a:pt x="4173" y="4034"/>
                  </a:cubicBezTo>
                  <a:lnTo>
                    <a:pt x="1322" y="2156"/>
                  </a:lnTo>
                  <a:cubicBezTo>
                    <a:pt x="1183" y="2365"/>
                    <a:pt x="1044" y="2574"/>
                    <a:pt x="974" y="2782"/>
                  </a:cubicBezTo>
                  <a:lnTo>
                    <a:pt x="3269" y="5425"/>
                  </a:lnTo>
                  <a:cubicBezTo>
                    <a:pt x="3199" y="5703"/>
                    <a:pt x="3060" y="6051"/>
                    <a:pt x="3060" y="6329"/>
                  </a:cubicBezTo>
                  <a:lnTo>
                    <a:pt x="0" y="6051"/>
                  </a:lnTo>
                  <a:lnTo>
                    <a:pt x="0" y="6885"/>
                  </a:lnTo>
                  <a:lnTo>
                    <a:pt x="3060" y="8207"/>
                  </a:lnTo>
                  <a:cubicBezTo>
                    <a:pt x="3060" y="8554"/>
                    <a:pt x="3199" y="8972"/>
                    <a:pt x="3269" y="9319"/>
                  </a:cubicBezTo>
                  <a:lnTo>
                    <a:pt x="974" y="10641"/>
                  </a:lnTo>
                  <a:cubicBezTo>
                    <a:pt x="1044" y="10919"/>
                    <a:pt x="1183" y="11197"/>
                    <a:pt x="1322" y="11475"/>
                  </a:cubicBezTo>
                  <a:lnTo>
                    <a:pt x="4173" y="11127"/>
                  </a:lnTo>
                  <a:cubicBezTo>
                    <a:pt x="4382" y="11475"/>
                    <a:pt x="4660" y="11753"/>
                    <a:pt x="4938" y="12101"/>
                  </a:cubicBezTo>
                  <a:lnTo>
                    <a:pt x="3825" y="14674"/>
                  </a:lnTo>
                  <a:cubicBezTo>
                    <a:pt x="4034" y="14883"/>
                    <a:pt x="4243" y="15091"/>
                    <a:pt x="4521" y="15300"/>
                  </a:cubicBezTo>
                  <a:lnTo>
                    <a:pt x="6398" y="13422"/>
                  </a:lnTo>
                  <a:cubicBezTo>
                    <a:pt x="6746" y="13631"/>
                    <a:pt x="7094" y="13840"/>
                    <a:pt x="7442" y="13979"/>
                  </a:cubicBezTo>
                  <a:lnTo>
                    <a:pt x="7928" y="17178"/>
                  </a:lnTo>
                  <a:cubicBezTo>
                    <a:pt x="8207" y="17317"/>
                    <a:pt x="8415" y="17386"/>
                    <a:pt x="8693" y="17386"/>
                  </a:cubicBezTo>
                  <a:lnTo>
                    <a:pt x="9180" y="14465"/>
                  </a:lnTo>
                  <a:cubicBezTo>
                    <a:pt x="9528" y="14465"/>
                    <a:pt x="9876" y="14465"/>
                    <a:pt x="10223" y="14465"/>
                  </a:cubicBezTo>
                  <a:lnTo>
                    <a:pt x="12101" y="17386"/>
                  </a:lnTo>
                  <a:cubicBezTo>
                    <a:pt x="12310" y="17317"/>
                    <a:pt x="12588" y="17247"/>
                    <a:pt x="12796" y="17178"/>
                  </a:cubicBezTo>
                  <a:lnTo>
                    <a:pt x="11753" y="13909"/>
                  </a:lnTo>
                  <a:cubicBezTo>
                    <a:pt x="11962" y="13770"/>
                    <a:pt x="12240" y="13561"/>
                    <a:pt x="12449" y="13353"/>
                  </a:cubicBezTo>
                  <a:lnTo>
                    <a:pt x="15300" y="15230"/>
                  </a:lnTo>
                  <a:cubicBezTo>
                    <a:pt x="15439" y="15022"/>
                    <a:pt x="15578" y="14883"/>
                    <a:pt x="15717" y="14674"/>
                  </a:cubicBezTo>
                  <a:lnTo>
                    <a:pt x="13353" y="12031"/>
                  </a:lnTo>
                  <a:cubicBezTo>
                    <a:pt x="13422" y="11753"/>
                    <a:pt x="13561" y="11406"/>
                    <a:pt x="13631" y="11058"/>
                  </a:cubicBezTo>
                  <a:lnTo>
                    <a:pt x="16621" y="11406"/>
                  </a:lnTo>
                  <a:lnTo>
                    <a:pt x="16621" y="10571"/>
                  </a:lnTo>
                  <a:lnTo>
                    <a:pt x="13631" y="9250"/>
                  </a:lnTo>
                  <a:cubicBezTo>
                    <a:pt x="13561" y="8833"/>
                    <a:pt x="13422" y="8485"/>
                    <a:pt x="13353" y="8137"/>
                  </a:cubicBezTo>
                  <a:lnTo>
                    <a:pt x="15717" y="6746"/>
                  </a:lnTo>
                  <a:cubicBezTo>
                    <a:pt x="15578" y="6468"/>
                    <a:pt x="15439" y="6190"/>
                    <a:pt x="15300" y="5981"/>
                  </a:cubicBezTo>
                  <a:lnTo>
                    <a:pt x="12449" y="6329"/>
                  </a:lnTo>
                  <a:cubicBezTo>
                    <a:pt x="12240" y="5981"/>
                    <a:pt x="11962" y="5634"/>
                    <a:pt x="11753" y="5355"/>
                  </a:cubicBezTo>
                  <a:lnTo>
                    <a:pt x="12796" y="2782"/>
                  </a:lnTo>
                  <a:cubicBezTo>
                    <a:pt x="12588" y="2574"/>
                    <a:pt x="12379" y="2365"/>
                    <a:pt x="12101" y="2156"/>
                  </a:cubicBezTo>
                  <a:lnTo>
                    <a:pt x="10223" y="4104"/>
                  </a:lnTo>
                  <a:cubicBezTo>
                    <a:pt x="9876" y="3895"/>
                    <a:pt x="9528" y="3686"/>
                    <a:pt x="9180" y="3547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6"/>
            <p:cNvSpPr/>
            <p:nvPr/>
          </p:nvSpPr>
          <p:spPr>
            <a:xfrm>
              <a:off x="6256053" y="1690846"/>
              <a:ext cx="181055" cy="188625"/>
            </a:xfrm>
            <a:custGeom>
              <a:avLst/>
              <a:gdLst/>
              <a:ahLst/>
              <a:cxnLst/>
              <a:rect l="l" t="t" r="r" b="b"/>
              <a:pathLst>
                <a:path w="16622" h="17317" extrusionOk="0">
                  <a:moveTo>
                    <a:pt x="8276" y="4381"/>
                  </a:moveTo>
                  <a:cubicBezTo>
                    <a:pt x="10641" y="5146"/>
                    <a:pt x="12310" y="7302"/>
                    <a:pt x="12449" y="9806"/>
                  </a:cubicBezTo>
                  <a:cubicBezTo>
                    <a:pt x="12588" y="12100"/>
                    <a:pt x="10362" y="13769"/>
                    <a:pt x="8276" y="13005"/>
                  </a:cubicBezTo>
                  <a:cubicBezTo>
                    <a:pt x="5842" y="12240"/>
                    <a:pt x="4173" y="10084"/>
                    <a:pt x="4104" y="7580"/>
                  </a:cubicBezTo>
                  <a:cubicBezTo>
                    <a:pt x="3895" y="5355"/>
                    <a:pt x="6120" y="3616"/>
                    <a:pt x="8276" y="4381"/>
                  </a:cubicBezTo>
                  <a:close/>
                  <a:moveTo>
                    <a:pt x="8624" y="209"/>
                  </a:moveTo>
                  <a:cubicBezTo>
                    <a:pt x="8346" y="139"/>
                    <a:pt x="8137" y="70"/>
                    <a:pt x="7859" y="0"/>
                  </a:cubicBezTo>
                  <a:lnTo>
                    <a:pt x="7372" y="2990"/>
                  </a:lnTo>
                  <a:cubicBezTo>
                    <a:pt x="7024" y="2921"/>
                    <a:pt x="6677" y="2921"/>
                    <a:pt x="6399" y="2990"/>
                  </a:cubicBezTo>
                  <a:lnTo>
                    <a:pt x="4451" y="70"/>
                  </a:lnTo>
                  <a:cubicBezTo>
                    <a:pt x="4243" y="70"/>
                    <a:pt x="3965" y="139"/>
                    <a:pt x="3756" y="278"/>
                  </a:cubicBezTo>
                  <a:lnTo>
                    <a:pt x="4869" y="3477"/>
                  </a:lnTo>
                  <a:cubicBezTo>
                    <a:pt x="4590" y="3616"/>
                    <a:pt x="4312" y="3825"/>
                    <a:pt x="4104" y="4034"/>
                  </a:cubicBezTo>
                  <a:lnTo>
                    <a:pt x="1322" y="2156"/>
                  </a:lnTo>
                  <a:cubicBezTo>
                    <a:pt x="1113" y="2365"/>
                    <a:pt x="974" y="2573"/>
                    <a:pt x="905" y="2782"/>
                  </a:cubicBezTo>
                  <a:lnTo>
                    <a:pt x="3269" y="5424"/>
                  </a:lnTo>
                  <a:cubicBezTo>
                    <a:pt x="3130" y="5703"/>
                    <a:pt x="3060" y="6050"/>
                    <a:pt x="2991" y="6398"/>
                  </a:cubicBezTo>
                  <a:lnTo>
                    <a:pt x="1" y="6050"/>
                  </a:lnTo>
                  <a:lnTo>
                    <a:pt x="1" y="6885"/>
                  </a:lnTo>
                  <a:lnTo>
                    <a:pt x="2991" y="8206"/>
                  </a:lnTo>
                  <a:cubicBezTo>
                    <a:pt x="3060" y="8554"/>
                    <a:pt x="3130" y="8971"/>
                    <a:pt x="3269" y="9319"/>
                  </a:cubicBezTo>
                  <a:lnTo>
                    <a:pt x="905" y="10640"/>
                  </a:lnTo>
                  <a:cubicBezTo>
                    <a:pt x="974" y="10918"/>
                    <a:pt x="1113" y="11196"/>
                    <a:pt x="1322" y="11475"/>
                  </a:cubicBezTo>
                  <a:lnTo>
                    <a:pt x="4104" y="11127"/>
                  </a:lnTo>
                  <a:cubicBezTo>
                    <a:pt x="4312" y="11475"/>
                    <a:pt x="4590" y="11753"/>
                    <a:pt x="4869" y="12100"/>
                  </a:cubicBezTo>
                  <a:lnTo>
                    <a:pt x="3756" y="14674"/>
                  </a:lnTo>
                  <a:cubicBezTo>
                    <a:pt x="3965" y="14882"/>
                    <a:pt x="4243" y="15091"/>
                    <a:pt x="4451" y="15299"/>
                  </a:cubicBezTo>
                  <a:lnTo>
                    <a:pt x="6399" y="13352"/>
                  </a:lnTo>
                  <a:cubicBezTo>
                    <a:pt x="6677" y="13561"/>
                    <a:pt x="7024" y="13769"/>
                    <a:pt x="7372" y="13909"/>
                  </a:cubicBezTo>
                  <a:lnTo>
                    <a:pt x="7859" y="17108"/>
                  </a:lnTo>
                  <a:cubicBezTo>
                    <a:pt x="8137" y="17247"/>
                    <a:pt x="8415" y="17316"/>
                    <a:pt x="8693" y="17316"/>
                  </a:cubicBezTo>
                  <a:lnTo>
                    <a:pt x="9180" y="14395"/>
                  </a:lnTo>
                  <a:cubicBezTo>
                    <a:pt x="9458" y="14395"/>
                    <a:pt x="9806" y="14395"/>
                    <a:pt x="10154" y="14395"/>
                  </a:cubicBezTo>
                  <a:lnTo>
                    <a:pt x="12101" y="17316"/>
                  </a:lnTo>
                  <a:cubicBezTo>
                    <a:pt x="12310" y="17247"/>
                    <a:pt x="12518" y="17177"/>
                    <a:pt x="12727" y="17108"/>
                  </a:cubicBezTo>
                  <a:lnTo>
                    <a:pt x="11753" y="13909"/>
                  </a:lnTo>
                  <a:cubicBezTo>
                    <a:pt x="11962" y="13769"/>
                    <a:pt x="12240" y="13561"/>
                    <a:pt x="12449" y="13352"/>
                  </a:cubicBezTo>
                  <a:lnTo>
                    <a:pt x="15300" y="15230"/>
                  </a:lnTo>
                  <a:cubicBezTo>
                    <a:pt x="15439" y="15021"/>
                    <a:pt x="15578" y="14813"/>
                    <a:pt x="15717" y="14604"/>
                  </a:cubicBezTo>
                  <a:lnTo>
                    <a:pt x="13353" y="12031"/>
                  </a:lnTo>
                  <a:cubicBezTo>
                    <a:pt x="13422" y="11683"/>
                    <a:pt x="13561" y="11336"/>
                    <a:pt x="13631" y="11057"/>
                  </a:cubicBezTo>
                  <a:lnTo>
                    <a:pt x="16621" y="11336"/>
                  </a:lnTo>
                  <a:lnTo>
                    <a:pt x="16621" y="10501"/>
                  </a:lnTo>
                  <a:lnTo>
                    <a:pt x="13631" y="9180"/>
                  </a:lnTo>
                  <a:cubicBezTo>
                    <a:pt x="13561" y="8832"/>
                    <a:pt x="13422" y="8484"/>
                    <a:pt x="13353" y="8067"/>
                  </a:cubicBezTo>
                  <a:lnTo>
                    <a:pt x="15717" y="6746"/>
                  </a:lnTo>
                  <a:cubicBezTo>
                    <a:pt x="15578" y="6468"/>
                    <a:pt x="15439" y="6189"/>
                    <a:pt x="15300" y="5911"/>
                  </a:cubicBezTo>
                  <a:lnTo>
                    <a:pt x="12449" y="6259"/>
                  </a:lnTo>
                  <a:cubicBezTo>
                    <a:pt x="12240" y="5911"/>
                    <a:pt x="11962" y="5633"/>
                    <a:pt x="11753" y="5285"/>
                  </a:cubicBezTo>
                  <a:lnTo>
                    <a:pt x="12796" y="2712"/>
                  </a:lnTo>
                  <a:cubicBezTo>
                    <a:pt x="12588" y="2504"/>
                    <a:pt x="12379" y="2295"/>
                    <a:pt x="12101" y="2086"/>
                  </a:cubicBezTo>
                  <a:lnTo>
                    <a:pt x="10223" y="4034"/>
                  </a:lnTo>
                  <a:cubicBezTo>
                    <a:pt x="9876" y="3825"/>
                    <a:pt x="9528" y="3616"/>
                    <a:pt x="9180" y="3477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6"/>
            <p:cNvSpPr/>
            <p:nvPr/>
          </p:nvSpPr>
          <p:spPr>
            <a:xfrm>
              <a:off x="6103047" y="1812798"/>
              <a:ext cx="197710" cy="268162"/>
            </a:xfrm>
            <a:custGeom>
              <a:avLst/>
              <a:gdLst/>
              <a:ahLst/>
              <a:cxnLst/>
              <a:rect l="l" t="t" r="r" b="b"/>
              <a:pathLst>
                <a:path w="18151" h="24619" extrusionOk="0">
                  <a:moveTo>
                    <a:pt x="5285" y="21767"/>
                  </a:moveTo>
                  <a:cubicBezTo>
                    <a:pt x="5285" y="19750"/>
                    <a:pt x="4590" y="17803"/>
                    <a:pt x="3269" y="16343"/>
                  </a:cubicBezTo>
                  <a:cubicBezTo>
                    <a:pt x="1182" y="14117"/>
                    <a:pt x="70" y="11266"/>
                    <a:pt x="0" y="8276"/>
                  </a:cubicBezTo>
                  <a:cubicBezTo>
                    <a:pt x="0" y="3130"/>
                    <a:pt x="4033" y="0"/>
                    <a:pt x="8971" y="1322"/>
                  </a:cubicBezTo>
                  <a:cubicBezTo>
                    <a:pt x="14187" y="2921"/>
                    <a:pt x="17803" y="7650"/>
                    <a:pt x="18012" y="13074"/>
                  </a:cubicBezTo>
                  <a:cubicBezTo>
                    <a:pt x="18151" y="15439"/>
                    <a:pt x="17038" y="17734"/>
                    <a:pt x="15160" y="19125"/>
                  </a:cubicBezTo>
                  <a:cubicBezTo>
                    <a:pt x="13630" y="20168"/>
                    <a:pt x="12726" y="21906"/>
                    <a:pt x="12726" y="23784"/>
                  </a:cubicBezTo>
                  <a:lnTo>
                    <a:pt x="12726" y="23784"/>
                  </a:lnTo>
                  <a:cubicBezTo>
                    <a:pt x="12726" y="24618"/>
                    <a:pt x="5355" y="22671"/>
                    <a:pt x="5355" y="21767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6"/>
            <p:cNvSpPr/>
            <p:nvPr/>
          </p:nvSpPr>
          <p:spPr>
            <a:xfrm>
              <a:off x="6152281" y="2043828"/>
              <a:ext cx="97728" cy="51522"/>
            </a:xfrm>
            <a:custGeom>
              <a:avLst/>
              <a:gdLst/>
              <a:ahLst/>
              <a:cxnLst/>
              <a:rect l="l" t="t" r="r" b="b"/>
              <a:pathLst>
                <a:path w="8972" h="4730" extrusionOk="0">
                  <a:moveTo>
                    <a:pt x="8902" y="3547"/>
                  </a:moveTo>
                  <a:cubicBezTo>
                    <a:pt x="8902" y="2782"/>
                    <a:pt x="8415" y="2087"/>
                    <a:pt x="7650" y="1878"/>
                  </a:cubicBezTo>
                  <a:lnTo>
                    <a:pt x="1252" y="140"/>
                  </a:lnTo>
                  <a:cubicBezTo>
                    <a:pt x="626" y="1"/>
                    <a:pt x="0" y="488"/>
                    <a:pt x="0" y="1113"/>
                  </a:cubicBezTo>
                  <a:lnTo>
                    <a:pt x="0" y="1113"/>
                  </a:lnTo>
                  <a:cubicBezTo>
                    <a:pt x="0" y="1878"/>
                    <a:pt x="487" y="2574"/>
                    <a:pt x="1252" y="2782"/>
                  </a:cubicBezTo>
                  <a:lnTo>
                    <a:pt x="7650" y="4521"/>
                  </a:lnTo>
                  <a:cubicBezTo>
                    <a:pt x="8276" y="4730"/>
                    <a:pt x="8971" y="4173"/>
                    <a:pt x="8902" y="3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6"/>
            <p:cNvSpPr/>
            <p:nvPr/>
          </p:nvSpPr>
          <p:spPr>
            <a:xfrm>
              <a:off x="6159099" y="2049133"/>
              <a:ext cx="83328" cy="34856"/>
            </a:xfrm>
            <a:custGeom>
              <a:avLst/>
              <a:gdLst/>
              <a:ahLst/>
              <a:cxnLst/>
              <a:rect l="l" t="t" r="r" b="b"/>
              <a:pathLst>
                <a:path w="7650" h="3200" extrusionOk="0">
                  <a:moveTo>
                    <a:pt x="7650" y="2643"/>
                  </a:moveTo>
                  <a:cubicBezTo>
                    <a:pt x="7650" y="2295"/>
                    <a:pt x="7441" y="1948"/>
                    <a:pt x="7093" y="1878"/>
                  </a:cubicBezTo>
                  <a:lnTo>
                    <a:pt x="626" y="140"/>
                  </a:lnTo>
                  <a:cubicBezTo>
                    <a:pt x="278" y="1"/>
                    <a:pt x="0" y="279"/>
                    <a:pt x="0" y="557"/>
                  </a:cubicBezTo>
                  <a:lnTo>
                    <a:pt x="0" y="557"/>
                  </a:lnTo>
                  <a:cubicBezTo>
                    <a:pt x="0" y="974"/>
                    <a:pt x="209" y="1252"/>
                    <a:pt x="626" y="1391"/>
                  </a:cubicBezTo>
                  <a:lnTo>
                    <a:pt x="7093" y="3130"/>
                  </a:lnTo>
                  <a:cubicBezTo>
                    <a:pt x="7372" y="3200"/>
                    <a:pt x="7650" y="2921"/>
                    <a:pt x="7650" y="264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6"/>
            <p:cNvSpPr/>
            <p:nvPr/>
          </p:nvSpPr>
          <p:spPr>
            <a:xfrm>
              <a:off x="6152281" y="2071855"/>
              <a:ext cx="96965" cy="50770"/>
            </a:xfrm>
            <a:custGeom>
              <a:avLst/>
              <a:gdLst/>
              <a:ahLst/>
              <a:cxnLst/>
              <a:rect l="l" t="t" r="r" b="b"/>
              <a:pathLst>
                <a:path w="8902" h="4661" extrusionOk="0">
                  <a:moveTo>
                    <a:pt x="8902" y="3478"/>
                  </a:moveTo>
                  <a:cubicBezTo>
                    <a:pt x="8902" y="2713"/>
                    <a:pt x="8415" y="2087"/>
                    <a:pt x="7650" y="1878"/>
                  </a:cubicBezTo>
                  <a:lnTo>
                    <a:pt x="1252" y="140"/>
                  </a:lnTo>
                  <a:cubicBezTo>
                    <a:pt x="626" y="1"/>
                    <a:pt x="0" y="418"/>
                    <a:pt x="0" y="1114"/>
                  </a:cubicBezTo>
                  <a:lnTo>
                    <a:pt x="0" y="1114"/>
                  </a:lnTo>
                  <a:cubicBezTo>
                    <a:pt x="0" y="1878"/>
                    <a:pt x="487" y="2504"/>
                    <a:pt x="1252" y="2783"/>
                  </a:cubicBezTo>
                  <a:lnTo>
                    <a:pt x="7650" y="4521"/>
                  </a:lnTo>
                  <a:cubicBezTo>
                    <a:pt x="8276" y="4660"/>
                    <a:pt x="8902" y="4173"/>
                    <a:pt x="8902" y="3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6"/>
            <p:cNvSpPr/>
            <p:nvPr/>
          </p:nvSpPr>
          <p:spPr>
            <a:xfrm>
              <a:off x="6159099" y="2076408"/>
              <a:ext cx="83328" cy="34094"/>
            </a:xfrm>
            <a:custGeom>
              <a:avLst/>
              <a:gdLst/>
              <a:ahLst/>
              <a:cxnLst/>
              <a:rect l="l" t="t" r="r" b="b"/>
              <a:pathLst>
                <a:path w="7650" h="3130" extrusionOk="0">
                  <a:moveTo>
                    <a:pt x="7650" y="2573"/>
                  </a:moveTo>
                  <a:cubicBezTo>
                    <a:pt x="7650" y="2225"/>
                    <a:pt x="7441" y="1878"/>
                    <a:pt x="7093" y="1808"/>
                  </a:cubicBezTo>
                  <a:lnTo>
                    <a:pt x="626" y="70"/>
                  </a:lnTo>
                  <a:cubicBezTo>
                    <a:pt x="278" y="0"/>
                    <a:pt x="0" y="209"/>
                    <a:pt x="0" y="556"/>
                  </a:cubicBezTo>
                  <a:lnTo>
                    <a:pt x="0" y="556"/>
                  </a:lnTo>
                  <a:cubicBezTo>
                    <a:pt x="0" y="904"/>
                    <a:pt x="209" y="1182"/>
                    <a:pt x="626" y="1321"/>
                  </a:cubicBezTo>
                  <a:lnTo>
                    <a:pt x="7093" y="3060"/>
                  </a:lnTo>
                  <a:cubicBezTo>
                    <a:pt x="7372" y="3129"/>
                    <a:pt x="7650" y="2921"/>
                    <a:pt x="7650" y="257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6"/>
            <p:cNvSpPr/>
            <p:nvPr/>
          </p:nvSpPr>
          <p:spPr>
            <a:xfrm>
              <a:off x="6152281" y="2099130"/>
              <a:ext cx="96965" cy="50759"/>
            </a:xfrm>
            <a:custGeom>
              <a:avLst/>
              <a:gdLst/>
              <a:ahLst/>
              <a:cxnLst/>
              <a:rect l="l" t="t" r="r" b="b"/>
              <a:pathLst>
                <a:path w="8902" h="4660" extrusionOk="0">
                  <a:moveTo>
                    <a:pt x="8902" y="3547"/>
                  </a:moveTo>
                  <a:cubicBezTo>
                    <a:pt x="8902" y="2782"/>
                    <a:pt x="8415" y="2087"/>
                    <a:pt x="7650" y="1948"/>
                  </a:cubicBezTo>
                  <a:lnTo>
                    <a:pt x="1252" y="209"/>
                  </a:lnTo>
                  <a:cubicBezTo>
                    <a:pt x="626" y="0"/>
                    <a:pt x="0" y="487"/>
                    <a:pt x="0" y="1113"/>
                  </a:cubicBezTo>
                  <a:lnTo>
                    <a:pt x="0" y="1113"/>
                  </a:lnTo>
                  <a:cubicBezTo>
                    <a:pt x="0" y="1878"/>
                    <a:pt x="487" y="2573"/>
                    <a:pt x="1252" y="2782"/>
                  </a:cubicBezTo>
                  <a:lnTo>
                    <a:pt x="7650" y="4521"/>
                  </a:lnTo>
                  <a:cubicBezTo>
                    <a:pt x="8276" y="4660"/>
                    <a:pt x="8902" y="4242"/>
                    <a:pt x="8902" y="3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6"/>
            <p:cNvSpPr/>
            <p:nvPr/>
          </p:nvSpPr>
          <p:spPr>
            <a:xfrm>
              <a:off x="6164393" y="2116547"/>
              <a:ext cx="73492" cy="43951"/>
            </a:xfrm>
            <a:custGeom>
              <a:avLst/>
              <a:gdLst/>
              <a:ahLst/>
              <a:cxnLst/>
              <a:rect l="l" t="t" r="r" b="b"/>
              <a:pathLst>
                <a:path w="6747" h="4035" extrusionOk="0">
                  <a:moveTo>
                    <a:pt x="6747" y="2922"/>
                  </a:moveTo>
                  <a:cubicBezTo>
                    <a:pt x="6747" y="2157"/>
                    <a:pt x="6190" y="1461"/>
                    <a:pt x="5495" y="1322"/>
                  </a:cubicBezTo>
                  <a:lnTo>
                    <a:pt x="1253" y="140"/>
                  </a:lnTo>
                  <a:cubicBezTo>
                    <a:pt x="557" y="1"/>
                    <a:pt x="1" y="488"/>
                    <a:pt x="1" y="1114"/>
                  </a:cubicBezTo>
                  <a:lnTo>
                    <a:pt x="1" y="1114"/>
                  </a:lnTo>
                  <a:cubicBezTo>
                    <a:pt x="1" y="1878"/>
                    <a:pt x="488" y="2574"/>
                    <a:pt x="1253" y="2713"/>
                  </a:cubicBezTo>
                  <a:lnTo>
                    <a:pt x="5495" y="3895"/>
                  </a:lnTo>
                  <a:cubicBezTo>
                    <a:pt x="6121" y="4034"/>
                    <a:pt x="6747" y="3547"/>
                    <a:pt x="6747" y="2922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6"/>
            <p:cNvSpPr/>
            <p:nvPr/>
          </p:nvSpPr>
          <p:spPr>
            <a:xfrm>
              <a:off x="6159099" y="2103672"/>
              <a:ext cx="83328" cy="34104"/>
            </a:xfrm>
            <a:custGeom>
              <a:avLst/>
              <a:gdLst/>
              <a:ahLst/>
              <a:cxnLst/>
              <a:rect l="l" t="t" r="r" b="b"/>
              <a:pathLst>
                <a:path w="7650" h="3131" extrusionOk="0">
                  <a:moveTo>
                    <a:pt x="7650" y="2643"/>
                  </a:moveTo>
                  <a:cubicBezTo>
                    <a:pt x="7650" y="2226"/>
                    <a:pt x="7441" y="1948"/>
                    <a:pt x="7093" y="1809"/>
                  </a:cubicBezTo>
                  <a:lnTo>
                    <a:pt x="626" y="70"/>
                  </a:lnTo>
                  <a:cubicBezTo>
                    <a:pt x="278" y="1"/>
                    <a:pt x="0" y="209"/>
                    <a:pt x="0" y="557"/>
                  </a:cubicBezTo>
                  <a:lnTo>
                    <a:pt x="0" y="557"/>
                  </a:lnTo>
                  <a:cubicBezTo>
                    <a:pt x="0" y="905"/>
                    <a:pt x="209" y="1252"/>
                    <a:pt x="626" y="1322"/>
                  </a:cubicBezTo>
                  <a:lnTo>
                    <a:pt x="7093" y="3060"/>
                  </a:lnTo>
                  <a:cubicBezTo>
                    <a:pt x="7372" y="3130"/>
                    <a:pt x="7650" y="2921"/>
                    <a:pt x="7650" y="264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6"/>
            <p:cNvSpPr/>
            <p:nvPr/>
          </p:nvSpPr>
          <p:spPr>
            <a:xfrm>
              <a:off x="4673656" y="2571799"/>
              <a:ext cx="1415764" cy="379516"/>
            </a:xfrm>
            <a:custGeom>
              <a:avLst/>
              <a:gdLst/>
              <a:ahLst/>
              <a:cxnLst/>
              <a:rect l="l" t="t" r="r" b="b"/>
              <a:pathLst>
                <a:path w="129976" h="34842" extrusionOk="0">
                  <a:moveTo>
                    <a:pt x="119405" y="1"/>
                  </a:moveTo>
                  <a:lnTo>
                    <a:pt x="0" y="31990"/>
                  </a:lnTo>
                  <a:lnTo>
                    <a:pt x="10571" y="34841"/>
                  </a:lnTo>
                  <a:lnTo>
                    <a:pt x="129975" y="2852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3" name="Google Shape;2153;p76"/>
          <p:cNvSpPr/>
          <p:nvPr/>
        </p:nvSpPr>
        <p:spPr>
          <a:xfrm>
            <a:off x="752150" y="3061515"/>
            <a:ext cx="671421" cy="671228"/>
          </a:xfrm>
          <a:custGeom>
            <a:avLst/>
            <a:gdLst/>
            <a:ahLst/>
            <a:cxnLst/>
            <a:rect l="l" t="t" r="r" b="b"/>
            <a:pathLst>
              <a:path w="73060" h="73039" extrusionOk="0">
                <a:moveTo>
                  <a:pt x="28326" y="0"/>
                </a:moveTo>
                <a:cubicBezTo>
                  <a:pt x="23870" y="0"/>
                  <a:pt x="19597" y="1783"/>
                  <a:pt x="16461" y="4938"/>
                </a:cubicBezTo>
                <a:lnTo>
                  <a:pt x="4959" y="16440"/>
                </a:lnTo>
                <a:cubicBezTo>
                  <a:pt x="1786" y="19594"/>
                  <a:pt x="1" y="23897"/>
                  <a:pt x="21" y="28379"/>
                </a:cubicBezTo>
                <a:lnTo>
                  <a:pt x="21" y="44641"/>
                </a:lnTo>
                <a:cubicBezTo>
                  <a:pt x="1" y="49122"/>
                  <a:pt x="1786" y="53426"/>
                  <a:pt x="4959" y="56599"/>
                </a:cubicBezTo>
                <a:lnTo>
                  <a:pt x="16461" y="68081"/>
                </a:lnTo>
                <a:cubicBezTo>
                  <a:pt x="19597" y="71237"/>
                  <a:pt x="23870" y="73019"/>
                  <a:pt x="28326" y="73019"/>
                </a:cubicBezTo>
                <a:cubicBezTo>
                  <a:pt x="28350" y="73019"/>
                  <a:pt x="28375" y="73019"/>
                  <a:pt x="28399" y="73019"/>
                </a:cubicBezTo>
                <a:lnTo>
                  <a:pt x="44661" y="73039"/>
                </a:lnTo>
                <a:cubicBezTo>
                  <a:pt x="49143" y="73039"/>
                  <a:pt x="53427" y="71254"/>
                  <a:pt x="56600" y="68081"/>
                </a:cubicBezTo>
                <a:lnTo>
                  <a:pt x="68082" y="56599"/>
                </a:lnTo>
                <a:cubicBezTo>
                  <a:pt x="71275" y="53426"/>
                  <a:pt x="73060" y="49122"/>
                  <a:pt x="73040" y="44641"/>
                </a:cubicBezTo>
                <a:lnTo>
                  <a:pt x="73040" y="28379"/>
                </a:lnTo>
                <a:cubicBezTo>
                  <a:pt x="73040" y="23897"/>
                  <a:pt x="71275" y="19594"/>
                  <a:pt x="68082" y="16440"/>
                </a:cubicBezTo>
                <a:lnTo>
                  <a:pt x="56600" y="4938"/>
                </a:lnTo>
                <a:cubicBezTo>
                  <a:pt x="53444" y="1783"/>
                  <a:pt x="49190" y="0"/>
                  <a:pt x="44735" y="0"/>
                </a:cubicBezTo>
                <a:cubicBezTo>
                  <a:pt x="44710" y="0"/>
                  <a:pt x="44686" y="0"/>
                  <a:pt x="44661" y="0"/>
                </a:cubicBezTo>
                <a:lnTo>
                  <a:pt x="28399" y="0"/>
                </a:lnTo>
                <a:cubicBezTo>
                  <a:pt x="28375" y="0"/>
                  <a:pt x="28350" y="0"/>
                  <a:pt x="28326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76"/>
          <p:cNvSpPr/>
          <p:nvPr/>
        </p:nvSpPr>
        <p:spPr>
          <a:xfrm>
            <a:off x="1501838" y="3061528"/>
            <a:ext cx="671385" cy="671202"/>
          </a:xfrm>
          <a:custGeom>
            <a:avLst/>
            <a:gdLst/>
            <a:ahLst/>
            <a:cxnLst/>
            <a:rect l="l" t="t" r="r" b="b"/>
            <a:pathLst>
              <a:path w="73516" h="73496" extrusionOk="0">
                <a:moveTo>
                  <a:pt x="44879" y="476"/>
                </a:moveTo>
                <a:cubicBezTo>
                  <a:pt x="49301" y="476"/>
                  <a:pt x="53525" y="2221"/>
                  <a:pt x="56639" y="5355"/>
                </a:cubicBezTo>
                <a:lnTo>
                  <a:pt x="68141" y="16857"/>
                </a:lnTo>
                <a:cubicBezTo>
                  <a:pt x="71274" y="19970"/>
                  <a:pt x="73019" y="24195"/>
                  <a:pt x="73019" y="28617"/>
                </a:cubicBezTo>
                <a:lnTo>
                  <a:pt x="73019" y="44879"/>
                </a:lnTo>
                <a:cubicBezTo>
                  <a:pt x="73019" y="49281"/>
                  <a:pt x="71274" y="53525"/>
                  <a:pt x="68141" y="56639"/>
                </a:cubicBezTo>
                <a:lnTo>
                  <a:pt x="56639" y="68141"/>
                </a:lnTo>
                <a:cubicBezTo>
                  <a:pt x="53543" y="71256"/>
                  <a:pt x="49348" y="72999"/>
                  <a:pt x="44953" y="72999"/>
                </a:cubicBezTo>
                <a:cubicBezTo>
                  <a:pt x="44928" y="72999"/>
                  <a:pt x="44904" y="72999"/>
                  <a:pt x="44879" y="72999"/>
                </a:cubicBezTo>
                <a:lnTo>
                  <a:pt x="28617" y="72999"/>
                </a:lnTo>
                <a:cubicBezTo>
                  <a:pt x="28592" y="72999"/>
                  <a:pt x="28567" y="72999"/>
                  <a:pt x="28542" y="72999"/>
                </a:cubicBezTo>
                <a:cubicBezTo>
                  <a:pt x="24147" y="72999"/>
                  <a:pt x="19953" y="71256"/>
                  <a:pt x="16857" y="68141"/>
                </a:cubicBezTo>
                <a:lnTo>
                  <a:pt x="5355" y="56639"/>
                </a:lnTo>
                <a:cubicBezTo>
                  <a:pt x="2221" y="53525"/>
                  <a:pt x="476" y="49301"/>
                  <a:pt x="496" y="44879"/>
                </a:cubicBezTo>
                <a:lnTo>
                  <a:pt x="496" y="28617"/>
                </a:lnTo>
                <a:cubicBezTo>
                  <a:pt x="476" y="24195"/>
                  <a:pt x="2221" y="19970"/>
                  <a:pt x="5355" y="16857"/>
                </a:cubicBezTo>
                <a:lnTo>
                  <a:pt x="16857" y="5355"/>
                </a:lnTo>
                <a:cubicBezTo>
                  <a:pt x="19933" y="2239"/>
                  <a:pt x="24147" y="496"/>
                  <a:pt x="28542" y="496"/>
                </a:cubicBezTo>
                <a:cubicBezTo>
                  <a:pt x="28567" y="496"/>
                  <a:pt x="28592" y="496"/>
                  <a:pt x="28617" y="496"/>
                </a:cubicBezTo>
                <a:lnTo>
                  <a:pt x="44879" y="496"/>
                </a:lnTo>
                <a:lnTo>
                  <a:pt x="44879" y="476"/>
                </a:lnTo>
                <a:close/>
                <a:moveTo>
                  <a:pt x="28617" y="0"/>
                </a:moveTo>
                <a:cubicBezTo>
                  <a:pt x="24076" y="0"/>
                  <a:pt x="19713" y="1805"/>
                  <a:pt x="16500" y="5018"/>
                </a:cubicBezTo>
                <a:lnTo>
                  <a:pt x="5018" y="16520"/>
                </a:lnTo>
                <a:cubicBezTo>
                  <a:pt x="1805" y="19732"/>
                  <a:pt x="0" y="24076"/>
                  <a:pt x="0" y="28617"/>
                </a:cubicBezTo>
                <a:lnTo>
                  <a:pt x="0" y="44879"/>
                </a:lnTo>
                <a:cubicBezTo>
                  <a:pt x="0" y="49420"/>
                  <a:pt x="1805" y="53783"/>
                  <a:pt x="5018" y="56995"/>
                </a:cubicBezTo>
                <a:lnTo>
                  <a:pt x="16500" y="68478"/>
                </a:lnTo>
                <a:cubicBezTo>
                  <a:pt x="19713" y="71690"/>
                  <a:pt x="24076" y="73495"/>
                  <a:pt x="28617" y="73495"/>
                </a:cubicBezTo>
                <a:lnTo>
                  <a:pt x="44879" y="73495"/>
                </a:lnTo>
                <a:cubicBezTo>
                  <a:pt x="49420" y="73495"/>
                  <a:pt x="53783" y="71690"/>
                  <a:pt x="56996" y="68478"/>
                </a:cubicBezTo>
                <a:lnTo>
                  <a:pt x="68498" y="56976"/>
                </a:lnTo>
                <a:cubicBezTo>
                  <a:pt x="71710" y="53763"/>
                  <a:pt x="73515" y="49420"/>
                  <a:pt x="73515" y="44879"/>
                </a:cubicBezTo>
                <a:lnTo>
                  <a:pt x="73515" y="28617"/>
                </a:lnTo>
                <a:cubicBezTo>
                  <a:pt x="73515" y="24076"/>
                  <a:pt x="71710" y="19713"/>
                  <a:pt x="68498" y="16500"/>
                </a:cubicBezTo>
                <a:lnTo>
                  <a:pt x="56996" y="5018"/>
                </a:lnTo>
                <a:cubicBezTo>
                  <a:pt x="53783" y="1805"/>
                  <a:pt x="49420" y="0"/>
                  <a:pt x="4487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76"/>
          <p:cNvSpPr/>
          <p:nvPr/>
        </p:nvSpPr>
        <p:spPr>
          <a:xfrm>
            <a:off x="2251488" y="3061400"/>
            <a:ext cx="671458" cy="671450"/>
          </a:xfrm>
          <a:custGeom>
            <a:avLst/>
            <a:gdLst/>
            <a:ahLst/>
            <a:cxnLst/>
            <a:rect l="l" t="t" r="r" b="b"/>
            <a:pathLst>
              <a:path w="87259" h="87258" extrusionOk="0">
                <a:moveTo>
                  <a:pt x="71631" y="496"/>
                </a:moveTo>
                <a:cubicBezTo>
                  <a:pt x="79980" y="496"/>
                  <a:pt x="86743" y="7278"/>
                  <a:pt x="86762" y="15627"/>
                </a:cubicBezTo>
                <a:lnTo>
                  <a:pt x="86762" y="71650"/>
                </a:lnTo>
                <a:cubicBezTo>
                  <a:pt x="86743" y="79980"/>
                  <a:pt x="79980" y="86762"/>
                  <a:pt x="71631" y="86762"/>
                </a:cubicBezTo>
                <a:lnTo>
                  <a:pt x="15607" y="86762"/>
                </a:lnTo>
                <a:cubicBezTo>
                  <a:pt x="7258" y="86762"/>
                  <a:pt x="496" y="79980"/>
                  <a:pt x="496" y="71650"/>
                </a:cubicBezTo>
                <a:lnTo>
                  <a:pt x="496" y="15627"/>
                </a:lnTo>
                <a:cubicBezTo>
                  <a:pt x="496" y="7278"/>
                  <a:pt x="7258" y="496"/>
                  <a:pt x="15607" y="496"/>
                </a:cubicBezTo>
                <a:close/>
                <a:moveTo>
                  <a:pt x="15607" y="0"/>
                </a:moveTo>
                <a:cubicBezTo>
                  <a:pt x="6981" y="0"/>
                  <a:pt x="0" y="7000"/>
                  <a:pt x="0" y="15627"/>
                </a:cubicBezTo>
                <a:lnTo>
                  <a:pt x="0" y="71650"/>
                </a:lnTo>
                <a:cubicBezTo>
                  <a:pt x="0" y="80257"/>
                  <a:pt x="6981" y="87258"/>
                  <a:pt x="15607" y="87258"/>
                </a:cubicBezTo>
                <a:lnTo>
                  <a:pt x="71631" y="87258"/>
                </a:lnTo>
                <a:cubicBezTo>
                  <a:pt x="80258" y="87258"/>
                  <a:pt x="87258" y="80257"/>
                  <a:pt x="87258" y="71650"/>
                </a:cubicBezTo>
                <a:lnTo>
                  <a:pt x="87258" y="15627"/>
                </a:lnTo>
                <a:cubicBezTo>
                  <a:pt x="87258" y="7000"/>
                  <a:pt x="80258" y="0"/>
                  <a:pt x="7163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76"/>
          <p:cNvSpPr/>
          <p:nvPr/>
        </p:nvSpPr>
        <p:spPr>
          <a:xfrm>
            <a:off x="713225" y="3858525"/>
            <a:ext cx="2209655" cy="750099"/>
          </a:xfrm>
          <a:custGeom>
            <a:avLst/>
            <a:gdLst/>
            <a:ahLst/>
            <a:cxnLst/>
            <a:rect l="l" t="t" r="r" b="b"/>
            <a:pathLst>
              <a:path w="140407" h="51245" extrusionOk="0">
                <a:moveTo>
                  <a:pt x="16767" y="0"/>
                </a:moveTo>
                <a:cubicBezTo>
                  <a:pt x="15623" y="0"/>
                  <a:pt x="14540" y="473"/>
                  <a:pt x="13724" y="1270"/>
                </a:cubicBezTo>
                <a:lnTo>
                  <a:pt x="1289" y="13704"/>
                </a:lnTo>
                <a:cubicBezTo>
                  <a:pt x="457" y="14537"/>
                  <a:pt x="0" y="15648"/>
                  <a:pt x="0" y="16818"/>
                </a:cubicBezTo>
                <a:lnTo>
                  <a:pt x="0" y="34428"/>
                </a:lnTo>
                <a:cubicBezTo>
                  <a:pt x="0" y="35578"/>
                  <a:pt x="457" y="36709"/>
                  <a:pt x="1289" y="37522"/>
                </a:cubicBezTo>
                <a:lnTo>
                  <a:pt x="13724" y="49976"/>
                </a:lnTo>
                <a:cubicBezTo>
                  <a:pt x="14557" y="50789"/>
                  <a:pt x="15667" y="51245"/>
                  <a:pt x="16837" y="51245"/>
                </a:cubicBezTo>
                <a:lnTo>
                  <a:pt x="123570" y="51245"/>
                </a:lnTo>
                <a:cubicBezTo>
                  <a:pt x="124720" y="51245"/>
                  <a:pt x="125850" y="50789"/>
                  <a:pt x="126663" y="49976"/>
                </a:cubicBezTo>
                <a:lnTo>
                  <a:pt x="139117" y="37541"/>
                </a:lnTo>
                <a:cubicBezTo>
                  <a:pt x="139930" y="36709"/>
                  <a:pt x="140406" y="35598"/>
                  <a:pt x="140406" y="34428"/>
                </a:cubicBezTo>
                <a:lnTo>
                  <a:pt x="140406" y="16818"/>
                </a:lnTo>
                <a:cubicBezTo>
                  <a:pt x="140406" y="15668"/>
                  <a:pt x="139930" y="14537"/>
                  <a:pt x="139117" y="13724"/>
                </a:cubicBezTo>
                <a:lnTo>
                  <a:pt x="126663" y="1270"/>
                </a:lnTo>
                <a:cubicBezTo>
                  <a:pt x="125867" y="473"/>
                  <a:pt x="124765" y="0"/>
                  <a:pt x="123639" y="0"/>
                </a:cubicBezTo>
                <a:cubicBezTo>
                  <a:pt x="123616" y="0"/>
                  <a:pt x="123593" y="0"/>
                  <a:pt x="123570" y="1"/>
                </a:cubicBezTo>
                <a:lnTo>
                  <a:pt x="16837" y="1"/>
                </a:lnTo>
                <a:cubicBezTo>
                  <a:pt x="16814" y="0"/>
                  <a:pt x="16790" y="0"/>
                  <a:pt x="16767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76"/>
          <p:cNvSpPr/>
          <p:nvPr/>
        </p:nvSpPr>
        <p:spPr>
          <a:xfrm>
            <a:off x="3007313" y="3858538"/>
            <a:ext cx="749248" cy="750072"/>
          </a:xfrm>
          <a:custGeom>
            <a:avLst/>
            <a:gdLst/>
            <a:ahLst/>
            <a:cxnLst/>
            <a:rect l="l" t="t" r="r" b="b"/>
            <a:pathLst>
              <a:path w="66408" h="66481" extrusionOk="0">
                <a:moveTo>
                  <a:pt x="54624" y="11857"/>
                </a:moveTo>
                <a:cubicBezTo>
                  <a:pt x="66407" y="23640"/>
                  <a:pt x="66407" y="42842"/>
                  <a:pt x="54624" y="54625"/>
                </a:cubicBezTo>
                <a:cubicBezTo>
                  <a:pt x="42768" y="66481"/>
                  <a:pt x="23639" y="66481"/>
                  <a:pt x="11856" y="54625"/>
                </a:cubicBezTo>
                <a:cubicBezTo>
                  <a:pt x="0" y="42842"/>
                  <a:pt x="0" y="23640"/>
                  <a:pt x="11856" y="11857"/>
                </a:cubicBezTo>
                <a:cubicBezTo>
                  <a:pt x="23639" y="1"/>
                  <a:pt x="42768" y="1"/>
                  <a:pt x="54624" y="11857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76"/>
          <p:cNvSpPr/>
          <p:nvPr/>
        </p:nvSpPr>
        <p:spPr>
          <a:xfrm>
            <a:off x="3274011" y="3920895"/>
            <a:ext cx="443143" cy="373564"/>
          </a:xfrm>
          <a:custGeom>
            <a:avLst/>
            <a:gdLst/>
            <a:ahLst/>
            <a:cxnLst/>
            <a:rect l="l" t="t" r="r" b="b"/>
            <a:pathLst>
              <a:path w="39277" h="33110" extrusionOk="0">
                <a:moveTo>
                  <a:pt x="12304" y="0"/>
                </a:moveTo>
                <a:cubicBezTo>
                  <a:pt x="9439" y="0"/>
                  <a:pt x="6912" y="872"/>
                  <a:pt x="5091" y="2693"/>
                </a:cubicBezTo>
                <a:cubicBezTo>
                  <a:pt x="0" y="7784"/>
                  <a:pt x="11129" y="10112"/>
                  <a:pt x="19202" y="18113"/>
                </a:cubicBezTo>
                <a:cubicBezTo>
                  <a:pt x="25821" y="24731"/>
                  <a:pt x="28235" y="33110"/>
                  <a:pt x="31696" y="33110"/>
                </a:cubicBezTo>
                <a:cubicBezTo>
                  <a:pt x="32457" y="33110"/>
                  <a:pt x="33268" y="32705"/>
                  <a:pt x="34185" y="31787"/>
                </a:cubicBezTo>
                <a:cubicBezTo>
                  <a:pt x="39277" y="26696"/>
                  <a:pt x="36877" y="16076"/>
                  <a:pt x="28876" y="8003"/>
                </a:cubicBezTo>
                <a:cubicBezTo>
                  <a:pt x="23689" y="2816"/>
                  <a:pt x="17451" y="0"/>
                  <a:pt x="12304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76"/>
          <p:cNvSpPr/>
          <p:nvPr/>
        </p:nvSpPr>
        <p:spPr>
          <a:xfrm>
            <a:off x="3195228" y="3965222"/>
            <a:ext cx="95202" cy="95202"/>
          </a:xfrm>
          <a:custGeom>
            <a:avLst/>
            <a:gdLst/>
            <a:ahLst/>
            <a:cxnLst/>
            <a:rect l="l" t="t" r="r" b="b"/>
            <a:pathLst>
              <a:path w="8438" h="8438" extrusionOk="0">
                <a:moveTo>
                  <a:pt x="4219" y="0"/>
                </a:moveTo>
                <a:cubicBezTo>
                  <a:pt x="1892" y="0"/>
                  <a:pt x="0" y="1892"/>
                  <a:pt x="0" y="4219"/>
                </a:cubicBezTo>
                <a:cubicBezTo>
                  <a:pt x="0" y="6547"/>
                  <a:pt x="1892" y="8438"/>
                  <a:pt x="4219" y="8438"/>
                </a:cubicBezTo>
                <a:cubicBezTo>
                  <a:pt x="6547" y="8438"/>
                  <a:pt x="8438" y="6547"/>
                  <a:pt x="8438" y="4219"/>
                </a:cubicBezTo>
                <a:cubicBezTo>
                  <a:pt x="8438" y="1892"/>
                  <a:pt x="6547" y="0"/>
                  <a:pt x="4219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0" name="Google Shape;2160;p76"/>
          <p:cNvGrpSpPr/>
          <p:nvPr/>
        </p:nvGrpSpPr>
        <p:grpSpPr>
          <a:xfrm>
            <a:off x="4825719" y="1883884"/>
            <a:ext cx="994224" cy="2724735"/>
            <a:chOff x="4825719" y="1883884"/>
            <a:chExt cx="994224" cy="2724735"/>
          </a:xfrm>
        </p:grpSpPr>
        <p:sp>
          <p:nvSpPr>
            <p:cNvPr id="2161" name="Google Shape;2161;p76"/>
            <p:cNvSpPr/>
            <p:nvPr/>
          </p:nvSpPr>
          <p:spPr>
            <a:xfrm>
              <a:off x="4825719" y="4343121"/>
              <a:ext cx="994224" cy="265497"/>
            </a:xfrm>
            <a:custGeom>
              <a:avLst/>
              <a:gdLst/>
              <a:ahLst/>
              <a:cxnLst/>
              <a:rect l="l" t="t" r="r" b="b"/>
              <a:pathLst>
                <a:path w="65099" h="17384" extrusionOk="0">
                  <a:moveTo>
                    <a:pt x="11638" y="3055"/>
                  </a:moveTo>
                  <a:cubicBezTo>
                    <a:pt x="23203" y="0"/>
                    <a:pt x="41969" y="0"/>
                    <a:pt x="53533" y="3055"/>
                  </a:cubicBezTo>
                  <a:cubicBezTo>
                    <a:pt x="65098" y="6183"/>
                    <a:pt x="65098" y="11201"/>
                    <a:pt x="53533" y="14329"/>
                  </a:cubicBezTo>
                  <a:cubicBezTo>
                    <a:pt x="41969" y="17384"/>
                    <a:pt x="23203" y="17384"/>
                    <a:pt x="11638" y="14329"/>
                  </a:cubicBezTo>
                  <a:cubicBezTo>
                    <a:pt x="1" y="11201"/>
                    <a:pt x="73" y="6183"/>
                    <a:pt x="11638" y="3055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6"/>
            <p:cNvSpPr/>
            <p:nvPr/>
          </p:nvSpPr>
          <p:spPr>
            <a:xfrm>
              <a:off x="5090101" y="3797695"/>
              <a:ext cx="446568" cy="696869"/>
            </a:xfrm>
            <a:custGeom>
              <a:avLst/>
              <a:gdLst/>
              <a:ahLst/>
              <a:cxnLst/>
              <a:rect l="l" t="t" r="r" b="b"/>
              <a:pathLst>
                <a:path w="29240" h="45629" extrusionOk="0">
                  <a:moveTo>
                    <a:pt x="29240" y="0"/>
                  </a:moveTo>
                  <a:cubicBezTo>
                    <a:pt x="29240" y="0"/>
                    <a:pt x="0" y="1018"/>
                    <a:pt x="510" y="1528"/>
                  </a:cubicBezTo>
                  <a:lnTo>
                    <a:pt x="510" y="40950"/>
                  </a:lnTo>
                  <a:cubicBezTo>
                    <a:pt x="437" y="42332"/>
                    <a:pt x="2037" y="43423"/>
                    <a:pt x="4510" y="44223"/>
                  </a:cubicBezTo>
                  <a:cubicBezTo>
                    <a:pt x="7415" y="45153"/>
                    <a:pt x="11538" y="45629"/>
                    <a:pt x="15581" y="45629"/>
                  </a:cubicBezTo>
                  <a:cubicBezTo>
                    <a:pt x="19129" y="45629"/>
                    <a:pt x="22617" y="45262"/>
                    <a:pt x="25167" y="44514"/>
                  </a:cubicBezTo>
                  <a:cubicBezTo>
                    <a:pt x="27567" y="43859"/>
                    <a:pt x="29240" y="42768"/>
                    <a:pt x="29240" y="41386"/>
                  </a:cubicBezTo>
                  <a:lnTo>
                    <a:pt x="29240" y="0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6"/>
            <p:cNvSpPr/>
            <p:nvPr/>
          </p:nvSpPr>
          <p:spPr>
            <a:xfrm>
              <a:off x="4873491" y="3592188"/>
              <a:ext cx="201078" cy="428791"/>
            </a:xfrm>
            <a:custGeom>
              <a:avLst/>
              <a:gdLst/>
              <a:ahLst/>
              <a:cxnLst/>
              <a:rect l="l" t="t" r="r" b="b"/>
              <a:pathLst>
                <a:path w="13166" h="28076" extrusionOk="0">
                  <a:moveTo>
                    <a:pt x="13165" y="0"/>
                  </a:moveTo>
                  <a:lnTo>
                    <a:pt x="13165" y="0"/>
                  </a:lnTo>
                  <a:cubicBezTo>
                    <a:pt x="5455" y="1891"/>
                    <a:pt x="0" y="8801"/>
                    <a:pt x="0" y="16802"/>
                  </a:cubicBezTo>
                  <a:lnTo>
                    <a:pt x="0" y="26912"/>
                  </a:lnTo>
                  <a:cubicBezTo>
                    <a:pt x="0" y="27567"/>
                    <a:pt x="655" y="28076"/>
                    <a:pt x="1237" y="27930"/>
                  </a:cubicBezTo>
                  <a:lnTo>
                    <a:pt x="5601" y="26839"/>
                  </a:lnTo>
                  <a:lnTo>
                    <a:pt x="13165" y="12365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6"/>
            <p:cNvSpPr/>
            <p:nvPr/>
          </p:nvSpPr>
          <p:spPr>
            <a:xfrm>
              <a:off x="5562204" y="3587744"/>
              <a:ext cx="201078" cy="427691"/>
            </a:xfrm>
            <a:custGeom>
              <a:avLst/>
              <a:gdLst/>
              <a:ahLst/>
              <a:cxnLst/>
              <a:rect l="l" t="t" r="r" b="b"/>
              <a:pathLst>
                <a:path w="13166" h="28004" extrusionOk="0">
                  <a:moveTo>
                    <a:pt x="1" y="0"/>
                  </a:moveTo>
                  <a:lnTo>
                    <a:pt x="1" y="0"/>
                  </a:lnTo>
                  <a:cubicBezTo>
                    <a:pt x="7711" y="1891"/>
                    <a:pt x="13166" y="8801"/>
                    <a:pt x="13093" y="16802"/>
                  </a:cubicBezTo>
                  <a:lnTo>
                    <a:pt x="13093" y="26912"/>
                  </a:lnTo>
                  <a:cubicBezTo>
                    <a:pt x="13093" y="27567"/>
                    <a:pt x="12511" y="28003"/>
                    <a:pt x="11857" y="27858"/>
                  </a:cubicBezTo>
                  <a:lnTo>
                    <a:pt x="7565" y="26839"/>
                  </a:lnTo>
                  <a:lnTo>
                    <a:pt x="1" y="12365"/>
                  </a:ln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6"/>
            <p:cNvSpPr/>
            <p:nvPr/>
          </p:nvSpPr>
          <p:spPr>
            <a:xfrm>
              <a:off x="5012348" y="2624629"/>
              <a:ext cx="620965" cy="1258607"/>
            </a:xfrm>
            <a:custGeom>
              <a:avLst/>
              <a:gdLst/>
              <a:ahLst/>
              <a:cxnLst/>
              <a:rect l="l" t="t" r="r" b="b"/>
              <a:pathLst>
                <a:path w="40659" h="82410" extrusionOk="0">
                  <a:moveTo>
                    <a:pt x="17529" y="874"/>
                  </a:moveTo>
                  <a:cubicBezTo>
                    <a:pt x="17529" y="655"/>
                    <a:pt x="17747" y="437"/>
                    <a:pt x="18329" y="292"/>
                  </a:cubicBezTo>
                  <a:cubicBezTo>
                    <a:pt x="19638" y="1"/>
                    <a:pt x="21020" y="1"/>
                    <a:pt x="22330" y="292"/>
                  </a:cubicBezTo>
                  <a:cubicBezTo>
                    <a:pt x="22912" y="437"/>
                    <a:pt x="23275" y="655"/>
                    <a:pt x="23130" y="874"/>
                  </a:cubicBezTo>
                  <a:lnTo>
                    <a:pt x="23130" y="874"/>
                  </a:lnTo>
                  <a:cubicBezTo>
                    <a:pt x="37677" y="12511"/>
                    <a:pt x="40659" y="55279"/>
                    <a:pt x="37240" y="77609"/>
                  </a:cubicBezTo>
                  <a:lnTo>
                    <a:pt x="37240" y="77609"/>
                  </a:lnTo>
                  <a:cubicBezTo>
                    <a:pt x="37095" y="78700"/>
                    <a:pt x="35422" y="79791"/>
                    <a:pt x="32294" y="80664"/>
                  </a:cubicBezTo>
                  <a:cubicBezTo>
                    <a:pt x="25675" y="82410"/>
                    <a:pt x="14983" y="82410"/>
                    <a:pt x="8437" y="80664"/>
                  </a:cubicBezTo>
                  <a:cubicBezTo>
                    <a:pt x="5237" y="79791"/>
                    <a:pt x="3637" y="78700"/>
                    <a:pt x="3491" y="77609"/>
                  </a:cubicBezTo>
                  <a:lnTo>
                    <a:pt x="3491" y="77609"/>
                  </a:lnTo>
                  <a:cubicBezTo>
                    <a:pt x="0" y="55279"/>
                    <a:pt x="2982" y="12511"/>
                    <a:pt x="17529" y="874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6"/>
            <p:cNvSpPr/>
            <p:nvPr/>
          </p:nvSpPr>
          <p:spPr>
            <a:xfrm>
              <a:off x="5009004" y="3756581"/>
              <a:ext cx="627654" cy="167753"/>
            </a:xfrm>
            <a:custGeom>
              <a:avLst/>
              <a:gdLst/>
              <a:ahLst/>
              <a:cxnLst/>
              <a:rect l="l" t="t" r="r" b="b"/>
              <a:pathLst>
                <a:path w="41097" h="10984" extrusionOk="0">
                  <a:moveTo>
                    <a:pt x="7347" y="1965"/>
                  </a:moveTo>
                  <a:cubicBezTo>
                    <a:pt x="14621" y="1"/>
                    <a:pt x="26476" y="1"/>
                    <a:pt x="33750" y="1965"/>
                  </a:cubicBezTo>
                  <a:cubicBezTo>
                    <a:pt x="41096" y="3929"/>
                    <a:pt x="41023" y="7056"/>
                    <a:pt x="33750" y="9020"/>
                  </a:cubicBezTo>
                  <a:cubicBezTo>
                    <a:pt x="26476" y="10984"/>
                    <a:pt x="14693" y="10984"/>
                    <a:pt x="7347" y="9020"/>
                  </a:cubicBezTo>
                  <a:cubicBezTo>
                    <a:pt x="1" y="7056"/>
                    <a:pt x="74" y="3929"/>
                    <a:pt x="7347" y="1965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6"/>
            <p:cNvSpPr/>
            <p:nvPr/>
          </p:nvSpPr>
          <p:spPr>
            <a:xfrm>
              <a:off x="4980124" y="2594634"/>
              <a:ext cx="686514" cy="985336"/>
            </a:xfrm>
            <a:custGeom>
              <a:avLst/>
              <a:gdLst/>
              <a:ahLst/>
              <a:cxnLst/>
              <a:rect l="l" t="t" r="r" b="b"/>
              <a:pathLst>
                <a:path w="44951" h="64517" extrusionOk="0">
                  <a:moveTo>
                    <a:pt x="19348" y="656"/>
                  </a:moveTo>
                  <a:cubicBezTo>
                    <a:pt x="19275" y="510"/>
                    <a:pt x="19566" y="365"/>
                    <a:pt x="20294" y="219"/>
                  </a:cubicBezTo>
                  <a:cubicBezTo>
                    <a:pt x="21748" y="1"/>
                    <a:pt x="23203" y="1"/>
                    <a:pt x="24658" y="219"/>
                  </a:cubicBezTo>
                  <a:cubicBezTo>
                    <a:pt x="25312" y="365"/>
                    <a:pt x="25603" y="510"/>
                    <a:pt x="25531" y="656"/>
                  </a:cubicBezTo>
                  <a:lnTo>
                    <a:pt x="25531" y="656"/>
                  </a:lnTo>
                  <a:cubicBezTo>
                    <a:pt x="41678" y="9747"/>
                    <a:pt x="44951" y="43278"/>
                    <a:pt x="41096" y="60735"/>
                  </a:cubicBezTo>
                  <a:lnTo>
                    <a:pt x="41096" y="60735"/>
                  </a:lnTo>
                  <a:cubicBezTo>
                    <a:pt x="40951" y="61680"/>
                    <a:pt x="39132" y="62480"/>
                    <a:pt x="35641" y="63135"/>
                  </a:cubicBezTo>
                  <a:cubicBezTo>
                    <a:pt x="26913" y="64517"/>
                    <a:pt x="18039" y="64517"/>
                    <a:pt x="9311" y="63135"/>
                  </a:cubicBezTo>
                  <a:cubicBezTo>
                    <a:pt x="5820" y="62480"/>
                    <a:pt x="4001" y="61608"/>
                    <a:pt x="3856" y="60735"/>
                  </a:cubicBezTo>
                  <a:lnTo>
                    <a:pt x="3856" y="60735"/>
                  </a:lnTo>
                  <a:cubicBezTo>
                    <a:pt x="1" y="43278"/>
                    <a:pt x="3274" y="9747"/>
                    <a:pt x="19348" y="656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6"/>
            <p:cNvSpPr/>
            <p:nvPr/>
          </p:nvSpPr>
          <p:spPr>
            <a:xfrm>
              <a:off x="5098989" y="1912579"/>
              <a:ext cx="447683" cy="986451"/>
            </a:xfrm>
            <a:custGeom>
              <a:avLst/>
              <a:gdLst/>
              <a:ahLst/>
              <a:cxnLst/>
              <a:rect l="l" t="t" r="r" b="b"/>
              <a:pathLst>
                <a:path w="29313" h="64590" extrusionOk="0">
                  <a:moveTo>
                    <a:pt x="12656" y="728"/>
                  </a:moveTo>
                  <a:cubicBezTo>
                    <a:pt x="12656" y="510"/>
                    <a:pt x="12802" y="364"/>
                    <a:pt x="13238" y="219"/>
                  </a:cubicBezTo>
                  <a:cubicBezTo>
                    <a:pt x="14184" y="1"/>
                    <a:pt x="15129" y="1"/>
                    <a:pt x="16075" y="219"/>
                  </a:cubicBezTo>
                  <a:cubicBezTo>
                    <a:pt x="16511" y="364"/>
                    <a:pt x="16729" y="510"/>
                    <a:pt x="16729" y="728"/>
                  </a:cubicBezTo>
                  <a:lnTo>
                    <a:pt x="16729" y="728"/>
                  </a:lnTo>
                  <a:cubicBezTo>
                    <a:pt x="27203" y="9820"/>
                    <a:pt x="29313" y="43278"/>
                    <a:pt x="26840" y="60807"/>
                  </a:cubicBezTo>
                  <a:lnTo>
                    <a:pt x="26840" y="60807"/>
                  </a:lnTo>
                  <a:cubicBezTo>
                    <a:pt x="26767" y="61680"/>
                    <a:pt x="25530" y="62553"/>
                    <a:pt x="23276" y="63207"/>
                  </a:cubicBezTo>
                  <a:cubicBezTo>
                    <a:pt x="17602" y="64589"/>
                    <a:pt x="11711" y="64589"/>
                    <a:pt x="6037" y="63207"/>
                  </a:cubicBezTo>
                  <a:cubicBezTo>
                    <a:pt x="3783" y="62553"/>
                    <a:pt x="2619" y="61680"/>
                    <a:pt x="2546" y="60807"/>
                  </a:cubicBezTo>
                  <a:lnTo>
                    <a:pt x="2546" y="60807"/>
                  </a:lnTo>
                  <a:cubicBezTo>
                    <a:pt x="0" y="43351"/>
                    <a:pt x="2110" y="9820"/>
                    <a:pt x="12656" y="728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6"/>
            <p:cNvSpPr/>
            <p:nvPr/>
          </p:nvSpPr>
          <p:spPr>
            <a:xfrm>
              <a:off x="5138973" y="2632403"/>
              <a:ext cx="383263" cy="855367"/>
            </a:xfrm>
            <a:custGeom>
              <a:avLst/>
              <a:gdLst/>
              <a:ahLst/>
              <a:cxnLst/>
              <a:rect l="l" t="t" r="r" b="b"/>
              <a:pathLst>
                <a:path w="25095" h="56007" extrusionOk="0">
                  <a:moveTo>
                    <a:pt x="25094" y="40733"/>
                  </a:moveTo>
                  <a:cubicBezTo>
                    <a:pt x="25094" y="54480"/>
                    <a:pt x="19494" y="56007"/>
                    <a:pt x="12511" y="56007"/>
                  </a:cubicBezTo>
                  <a:cubicBezTo>
                    <a:pt x="5601" y="56007"/>
                    <a:pt x="1" y="54480"/>
                    <a:pt x="1" y="40733"/>
                  </a:cubicBezTo>
                  <a:cubicBezTo>
                    <a:pt x="1" y="26986"/>
                    <a:pt x="5601" y="1"/>
                    <a:pt x="12584" y="1"/>
                  </a:cubicBezTo>
                  <a:cubicBezTo>
                    <a:pt x="19567" y="1"/>
                    <a:pt x="25094" y="26986"/>
                    <a:pt x="25094" y="40733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6"/>
            <p:cNvSpPr/>
            <p:nvPr/>
          </p:nvSpPr>
          <p:spPr>
            <a:xfrm>
              <a:off x="5098989" y="1912579"/>
              <a:ext cx="447683" cy="986451"/>
            </a:xfrm>
            <a:custGeom>
              <a:avLst/>
              <a:gdLst/>
              <a:ahLst/>
              <a:cxnLst/>
              <a:rect l="l" t="t" r="r" b="b"/>
              <a:pathLst>
                <a:path w="29313" h="64590" fill="none" extrusionOk="0">
                  <a:moveTo>
                    <a:pt x="12656" y="728"/>
                  </a:moveTo>
                  <a:cubicBezTo>
                    <a:pt x="12656" y="510"/>
                    <a:pt x="12802" y="364"/>
                    <a:pt x="13238" y="219"/>
                  </a:cubicBezTo>
                  <a:cubicBezTo>
                    <a:pt x="14184" y="1"/>
                    <a:pt x="15129" y="1"/>
                    <a:pt x="16075" y="219"/>
                  </a:cubicBezTo>
                  <a:cubicBezTo>
                    <a:pt x="16511" y="364"/>
                    <a:pt x="16729" y="510"/>
                    <a:pt x="16729" y="728"/>
                  </a:cubicBezTo>
                  <a:lnTo>
                    <a:pt x="16729" y="728"/>
                  </a:lnTo>
                  <a:cubicBezTo>
                    <a:pt x="27203" y="9820"/>
                    <a:pt x="29313" y="43278"/>
                    <a:pt x="26840" y="60807"/>
                  </a:cubicBezTo>
                  <a:lnTo>
                    <a:pt x="26840" y="60807"/>
                  </a:lnTo>
                  <a:cubicBezTo>
                    <a:pt x="26767" y="61680"/>
                    <a:pt x="25530" y="62553"/>
                    <a:pt x="23276" y="63207"/>
                  </a:cubicBezTo>
                  <a:cubicBezTo>
                    <a:pt x="17602" y="64589"/>
                    <a:pt x="11711" y="64589"/>
                    <a:pt x="6037" y="63207"/>
                  </a:cubicBezTo>
                  <a:cubicBezTo>
                    <a:pt x="3783" y="62553"/>
                    <a:pt x="2619" y="61680"/>
                    <a:pt x="2546" y="60807"/>
                  </a:cubicBezTo>
                  <a:lnTo>
                    <a:pt x="2546" y="60807"/>
                  </a:lnTo>
                  <a:cubicBezTo>
                    <a:pt x="0" y="43351"/>
                    <a:pt x="2110" y="9820"/>
                    <a:pt x="12656" y="728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6"/>
            <p:cNvSpPr/>
            <p:nvPr/>
          </p:nvSpPr>
          <p:spPr>
            <a:xfrm>
              <a:off x="5180086" y="3063423"/>
              <a:ext cx="286604" cy="399910"/>
            </a:xfrm>
            <a:custGeom>
              <a:avLst/>
              <a:gdLst/>
              <a:ahLst/>
              <a:cxnLst/>
              <a:rect l="l" t="t" r="r" b="b"/>
              <a:pathLst>
                <a:path w="18766" h="26185" extrusionOk="0">
                  <a:moveTo>
                    <a:pt x="9383" y="0"/>
                  </a:moveTo>
                  <a:cubicBezTo>
                    <a:pt x="4146" y="0"/>
                    <a:pt x="0" y="5819"/>
                    <a:pt x="0" y="13092"/>
                  </a:cubicBezTo>
                  <a:cubicBezTo>
                    <a:pt x="0" y="20293"/>
                    <a:pt x="4146" y="26185"/>
                    <a:pt x="9383" y="26185"/>
                  </a:cubicBezTo>
                  <a:cubicBezTo>
                    <a:pt x="14547" y="26185"/>
                    <a:pt x="18766" y="20293"/>
                    <a:pt x="18766" y="13092"/>
                  </a:cubicBezTo>
                  <a:cubicBezTo>
                    <a:pt x="18766" y="5819"/>
                    <a:pt x="14547" y="0"/>
                    <a:pt x="9383" y="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6"/>
            <p:cNvSpPr/>
            <p:nvPr/>
          </p:nvSpPr>
          <p:spPr>
            <a:xfrm>
              <a:off x="5287265" y="1883884"/>
              <a:ext cx="71109" cy="39999"/>
            </a:xfrm>
            <a:custGeom>
              <a:avLst/>
              <a:gdLst/>
              <a:ahLst/>
              <a:cxnLst/>
              <a:rect l="l" t="t" r="r" b="b"/>
              <a:pathLst>
                <a:path w="4656" h="2619" extrusionOk="0">
                  <a:moveTo>
                    <a:pt x="3928" y="2401"/>
                  </a:moveTo>
                  <a:cubicBezTo>
                    <a:pt x="2837" y="2619"/>
                    <a:pt x="1746" y="2619"/>
                    <a:pt x="728" y="2401"/>
                  </a:cubicBezTo>
                  <a:cubicBezTo>
                    <a:pt x="0" y="2255"/>
                    <a:pt x="1819" y="0"/>
                    <a:pt x="2328" y="0"/>
                  </a:cubicBezTo>
                  <a:cubicBezTo>
                    <a:pt x="2764" y="0"/>
                    <a:pt x="4655" y="2182"/>
                    <a:pt x="3928" y="2401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6"/>
            <p:cNvSpPr/>
            <p:nvPr/>
          </p:nvSpPr>
          <p:spPr>
            <a:xfrm>
              <a:off x="5204522" y="3096748"/>
              <a:ext cx="237732" cy="332146"/>
            </a:xfrm>
            <a:custGeom>
              <a:avLst/>
              <a:gdLst/>
              <a:ahLst/>
              <a:cxnLst/>
              <a:rect l="l" t="t" r="r" b="b"/>
              <a:pathLst>
                <a:path w="15566" h="21748" extrusionOk="0">
                  <a:moveTo>
                    <a:pt x="15565" y="10910"/>
                  </a:moveTo>
                  <a:cubicBezTo>
                    <a:pt x="15565" y="16875"/>
                    <a:pt x="12074" y="21748"/>
                    <a:pt x="7783" y="21748"/>
                  </a:cubicBezTo>
                  <a:cubicBezTo>
                    <a:pt x="3419" y="21748"/>
                    <a:pt x="0" y="16875"/>
                    <a:pt x="0" y="10910"/>
                  </a:cubicBezTo>
                  <a:cubicBezTo>
                    <a:pt x="0" y="4873"/>
                    <a:pt x="3419" y="0"/>
                    <a:pt x="7783" y="0"/>
                  </a:cubicBezTo>
                  <a:cubicBezTo>
                    <a:pt x="12074" y="0"/>
                    <a:pt x="15565" y="4873"/>
                    <a:pt x="15565" y="1091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6"/>
            <p:cNvSpPr/>
            <p:nvPr/>
          </p:nvSpPr>
          <p:spPr>
            <a:xfrm>
              <a:off x="5077883" y="3695491"/>
              <a:ext cx="31110" cy="65550"/>
            </a:xfrm>
            <a:custGeom>
              <a:avLst/>
              <a:gdLst/>
              <a:ahLst/>
              <a:cxnLst/>
              <a:rect l="l" t="t" r="r" b="b"/>
              <a:pathLst>
                <a:path w="2037" h="4292" extrusionOk="0">
                  <a:moveTo>
                    <a:pt x="2037" y="2110"/>
                  </a:moveTo>
                  <a:cubicBezTo>
                    <a:pt x="2037" y="3346"/>
                    <a:pt x="1601" y="4292"/>
                    <a:pt x="1019" y="4292"/>
                  </a:cubicBezTo>
                  <a:cubicBezTo>
                    <a:pt x="437" y="4292"/>
                    <a:pt x="0" y="3346"/>
                    <a:pt x="0" y="2110"/>
                  </a:cubicBezTo>
                  <a:cubicBezTo>
                    <a:pt x="0" y="946"/>
                    <a:pt x="437" y="0"/>
                    <a:pt x="1019" y="0"/>
                  </a:cubicBezTo>
                  <a:cubicBezTo>
                    <a:pt x="1601" y="0"/>
                    <a:pt x="2037" y="946"/>
                    <a:pt x="2037" y="211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6"/>
            <p:cNvSpPr/>
            <p:nvPr/>
          </p:nvSpPr>
          <p:spPr>
            <a:xfrm>
              <a:off x="5177857" y="3724371"/>
              <a:ext cx="32225" cy="65550"/>
            </a:xfrm>
            <a:custGeom>
              <a:avLst/>
              <a:gdLst/>
              <a:ahLst/>
              <a:cxnLst/>
              <a:rect l="l" t="t" r="r" b="b"/>
              <a:pathLst>
                <a:path w="2110" h="4292" extrusionOk="0">
                  <a:moveTo>
                    <a:pt x="2110" y="2183"/>
                  </a:moveTo>
                  <a:cubicBezTo>
                    <a:pt x="2110" y="3346"/>
                    <a:pt x="1601" y="4292"/>
                    <a:pt x="1092" y="4292"/>
                  </a:cubicBezTo>
                  <a:cubicBezTo>
                    <a:pt x="510" y="4292"/>
                    <a:pt x="1" y="3346"/>
                    <a:pt x="1" y="2183"/>
                  </a:cubicBezTo>
                  <a:cubicBezTo>
                    <a:pt x="1" y="946"/>
                    <a:pt x="510" y="1"/>
                    <a:pt x="1092" y="1"/>
                  </a:cubicBezTo>
                  <a:cubicBezTo>
                    <a:pt x="1601" y="1"/>
                    <a:pt x="2110" y="946"/>
                    <a:pt x="2110" y="2183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6"/>
            <p:cNvSpPr/>
            <p:nvPr/>
          </p:nvSpPr>
          <p:spPr>
            <a:xfrm>
              <a:off x="5435580" y="3724371"/>
              <a:ext cx="32225" cy="65550"/>
            </a:xfrm>
            <a:custGeom>
              <a:avLst/>
              <a:gdLst/>
              <a:ahLst/>
              <a:cxnLst/>
              <a:rect l="l" t="t" r="r" b="b"/>
              <a:pathLst>
                <a:path w="2110" h="4292" extrusionOk="0">
                  <a:moveTo>
                    <a:pt x="2109" y="2183"/>
                  </a:moveTo>
                  <a:cubicBezTo>
                    <a:pt x="2109" y="3346"/>
                    <a:pt x="1600" y="4292"/>
                    <a:pt x="1018" y="4292"/>
                  </a:cubicBezTo>
                  <a:cubicBezTo>
                    <a:pt x="509" y="4292"/>
                    <a:pt x="0" y="3346"/>
                    <a:pt x="0" y="2183"/>
                  </a:cubicBezTo>
                  <a:cubicBezTo>
                    <a:pt x="0" y="946"/>
                    <a:pt x="509" y="1"/>
                    <a:pt x="1018" y="1"/>
                  </a:cubicBezTo>
                  <a:cubicBezTo>
                    <a:pt x="1600" y="1"/>
                    <a:pt x="2109" y="946"/>
                    <a:pt x="2109" y="2183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6"/>
            <p:cNvSpPr/>
            <p:nvPr/>
          </p:nvSpPr>
          <p:spPr>
            <a:xfrm>
              <a:off x="5532209" y="3695491"/>
              <a:ext cx="31125" cy="65550"/>
            </a:xfrm>
            <a:custGeom>
              <a:avLst/>
              <a:gdLst/>
              <a:ahLst/>
              <a:cxnLst/>
              <a:rect l="l" t="t" r="r" b="b"/>
              <a:pathLst>
                <a:path w="2038" h="4292" extrusionOk="0">
                  <a:moveTo>
                    <a:pt x="2038" y="2110"/>
                  </a:moveTo>
                  <a:cubicBezTo>
                    <a:pt x="2038" y="3346"/>
                    <a:pt x="1601" y="4292"/>
                    <a:pt x="1019" y="4292"/>
                  </a:cubicBezTo>
                  <a:cubicBezTo>
                    <a:pt x="437" y="4292"/>
                    <a:pt x="1" y="3346"/>
                    <a:pt x="1" y="2110"/>
                  </a:cubicBezTo>
                  <a:cubicBezTo>
                    <a:pt x="1" y="946"/>
                    <a:pt x="437" y="0"/>
                    <a:pt x="1019" y="0"/>
                  </a:cubicBezTo>
                  <a:cubicBezTo>
                    <a:pt x="1601" y="0"/>
                    <a:pt x="2038" y="946"/>
                    <a:pt x="2038" y="2110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6"/>
            <p:cNvSpPr/>
            <p:nvPr/>
          </p:nvSpPr>
          <p:spPr>
            <a:xfrm>
              <a:off x="5312270" y="3619953"/>
              <a:ext cx="39999" cy="546557"/>
            </a:xfrm>
            <a:custGeom>
              <a:avLst/>
              <a:gdLst/>
              <a:ahLst/>
              <a:cxnLst/>
              <a:rect l="l" t="t" r="r" b="b"/>
              <a:pathLst>
                <a:path w="2619" h="35787" extrusionOk="0">
                  <a:moveTo>
                    <a:pt x="2619" y="146"/>
                  </a:moveTo>
                  <a:cubicBezTo>
                    <a:pt x="2619" y="73"/>
                    <a:pt x="2546" y="0"/>
                    <a:pt x="2473" y="0"/>
                  </a:cubicBezTo>
                  <a:lnTo>
                    <a:pt x="219" y="0"/>
                  </a:lnTo>
                  <a:cubicBezTo>
                    <a:pt x="73" y="0"/>
                    <a:pt x="0" y="73"/>
                    <a:pt x="0" y="146"/>
                  </a:cubicBezTo>
                  <a:lnTo>
                    <a:pt x="0" y="35641"/>
                  </a:lnTo>
                  <a:cubicBezTo>
                    <a:pt x="0" y="35713"/>
                    <a:pt x="73" y="35786"/>
                    <a:pt x="219" y="35786"/>
                  </a:cubicBezTo>
                  <a:lnTo>
                    <a:pt x="2473" y="35786"/>
                  </a:lnTo>
                  <a:cubicBezTo>
                    <a:pt x="2546" y="35786"/>
                    <a:pt x="2619" y="35713"/>
                    <a:pt x="2619" y="35641"/>
                  </a:cubicBezTo>
                  <a:close/>
                </a:path>
              </a:pathLst>
            </a:cu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br>
              <a:rPr lang="en-US" dirty="0"/>
            </a:br>
            <a:r>
              <a:rPr lang="en-US" dirty="0"/>
              <a:t>Features to address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35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301870" y="294799"/>
            <a:ext cx="31652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831C64"/>
                </a:solidFill>
              </a:rPr>
              <a:t>As Is</a:t>
            </a:r>
            <a:endParaRPr sz="44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90" y="1327149"/>
            <a:ext cx="5374937" cy="30234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58193" y="979170"/>
            <a:ext cx="2864129" cy="9334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7593" y="2738629"/>
            <a:ext cx="3454915" cy="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pace Mono"/>
              <a:buNone/>
              <a:defRPr sz="3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Removing the </a:t>
            </a:r>
            <a:br>
              <a:rPr lang="en-US" dirty="0"/>
            </a:br>
            <a:r>
              <a:rPr lang="en-US" dirty="0"/>
              <a:t>Alerts with</a:t>
            </a:r>
            <a:br>
              <a:rPr lang="en-US" dirty="0"/>
            </a:br>
            <a:r>
              <a:rPr lang="en-US" dirty="0"/>
              <a:t>bad design</a:t>
            </a:r>
          </a:p>
        </p:txBody>
      </p:sp>
    </p:spTree>
    <p:extLst>
      <p:ext uri="{BB962C8B-B14F-4D97-AF65-F5344CB8AC3E}">
        <p14:creationId xmlns:p14="http://schemas.microsoft.com/office/powerpoint/2010/main" val="356483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36</a:t>
            </a:fld>
            <a:endParaRPr sz="1600" b="1"/>
          </a:p>
        </p:txBody>
      </p:sp>
      <p:sp>
        <p:nvSpPr>
          <p:cNvPr id="34" name="Google Shape;1289;p70"/>
          <p:cNvSpPr txBox="1">
            <a:spLocks noGrp="1"/>
          </p:cNvSpPr>
          <p:nvPr>
            <p:ph type="title"/>
          </p:nvPr>
        </p:nvSpPr>
        <p:spPr>
          <a:xfrm>
            <a:off x="301870" y="294799"/>
            <a:ext cx="316523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831C64"/>
                </a:solidFill>
              </a:rPr>
              <a:t>As Is</a:t>
            </a:r>
            <a:endParaRPr sz="4400" b="1" dirty="0">
              <a:solidFill>
                <a:srgbClr val="831C64"/>
              </a:solidFill>
            </a:endParaRPr>
          </a:p>
        </p:txBody>
      </p:sp>
      <p:sp>
        <p:nvSpPr>
          <p:cNvPr id="36" name="Google Shape;506;p45"/>
          <p:cNvSpPr/>
          <p:nvPr/>
        </p:nvSpPr>
        <p:spPr>
          <a:xfrm>
            <a:off x="2552113" y="-672260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https://lh7-rt.googleusercontent.com/docsz/AD_4nXcDpvmqS_3DvYGW11DL6wwgUabjCOIxz7kVZ1PyIpkGjA6JuVgz0OODIXTgnyfd6HlPV8MbHb2ErHFN12eA_k14JW8487eJrDDa8bYaRuym8aB0DT1lUzIG63A1iE8GqwtFP8Pmcw?key=tt1THJUFmjPi_1JJWUCgt8C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46"/>
          <a:stretch/>
        </p:blipFill>
        <p:spPr bwMode="auto">
          <a:xfrm>
            <a:off x="4265318" y="1105108"/>
            <a:ext cx="3575662" cy="378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069080" y="3208020"/>
            <a:ext cx="3771900" cy="15925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12284" y="2533339"/>
            <a:ext cx="3454915" cy="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pace Mono"/>
              <a:buNone/>
              <a:defRPr sz="3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Make </a:t>
            </a:r>
            <a:br>
              <a:rPr lang="en-US" dirty="0"/>
            </a:br>
            <a:r>
              <a:rPr lang="en-US" dirty="0"/>
              <a:t>The Website</a:t>
            </a:r>
            <a:br>
              <a:rPr lang="en-US" dirty="0"/>
            </a:br>
            <a:r>
              <a:rPr lang="en-US" dirty="0"/>
              <a:t>More</a:t>
            </a:r>
            <a:br>
              <a:rPr lang="en-US" dirty="0"/>
            </a:br>
            <a:r>
              <a:rPr lang="en-US" dirty="0"/>
              <a:t>Responsive</a:t>
            </a:r>
          </a:p>
        </p:txBody>
      </p:sp>
    </p:spTree>
    <p:extLst>
      <p:ext uri="{BB962C8B-B14F-4D97-AF65-F5344CB8AC3E}">
        <p14:creationId xmlns:p14="http://schemas.microsoft.com/office/powerpoint/2010/main" val="39525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74"/>
          <p:cNvSpPr txBox="1">
            <a:spLocks noGrp="1"/>
          </p:cNvSpPr>
          <p:nvPr>
            <p:ph type="title"/>
          </p:nvPr>
        </p:nvSpPr>
        <p:spPr>
          <a:xfrm>
            <a:off x="2242915" y="1159651"/>
            <a:ext cx="5288700" cy="1015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345" name="Google Shape;1345;p74"/>
          <p:cNvSpPr/>
          <p:nvPr/>
        </p:nvSpPr>
        <p:spPr>
          <a:xfrm flipH="1">
            <a:off x="3572643" y="3261451"/>
            <a:ext cx="821556" cy="737808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19" y="3365758"/>
            <a:ext cx="3797416" cy="844576"/>
          </a:xfrm>
          <a:prstGeom prst="rect">
            <a:avLst/>
          </a:prstGeom>
        </p:spPr>
      </p:pic>
      <p:sp>
        <p:nvSpPr>
          <p:cNvPr id="1343" name="Google Shape;1343;p74"/>
          <p:cNvSpPr txBox="1">
            <a:spLocks noGrp="1"/>
          </p:cNvSpPr>
          <p:nvPr>
            <p:ph type="subTitle" idx="1"/>
          </p:nvPr>
        </p:nvSpPr>
        <p:spPr>
          <a:xfrm>
            <a:off x="3686943" y="2270518"/>
            <a:ext cx="5288700" cy="11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Do you have any questions?</a:t>
            </a:r>
            <a:endParaRPr sz="2200" dirty="0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" grpId="0"/>
      <p:bldP spid="134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"/>
          <p:cNvSpPr txBox="1">
            <a:spLocks noGrp="1"/>
          </p:cNvSpPr>
          <p:nvPr>
            <p:ph type="title"/>
          </p:nvPr>
        </p:nvSpPr>
        <p:spPr>
          <a:xfrm>
            <a:off x="574183" y="1386840"/>
            <a:ext cx="6594355" cy="2399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e chose the Applicant UI to refactor </a:t>
            </a:r>
            <a:endParaRPr dirty="0"/>
          </a:p>
        </p:txBody>
      </p:sp>
      <p:sp>
        <p:nvSpPr>
          <p:cNvPr id="505" name="Google Shape;505;p45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5348653" y="837572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5"/>
          <p:cNvSpPr/>
          <p:nvPr/>
        </p:nvSpPr>
        <p:spPr>
          <a:xfrm rot="10800000" flipH="1">
            <a:off x="4609784" y="580582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/>
          <p:cNvSpPr txBox="1">
            <a:spLocks noGrp="1"/>
          </p:cNvSpPr>
          <p:nvPr>
            <p:ph type="title"/>
          </p:nvPr>
        </p:nvSpPr>
        <p:spPr>
          <a:xfrm>
            <a:off x="713224" y="2449335"/>
            <a:ext cx="5093215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Elicitatoin Technigues </a:t>
            </a:r>
            <a:endParaRPr dirty="0"/>
          </a:p>
        </p:txBody>
      </p:sp>
      <p:sp>
        <p:nvSpPr>
          <p:cNvPr id="513" name="Google Shape;513;p46"/>
          <p:cNvSpPr txBox="1">
            <a:spLocks noGrp="1"/>
          </p:cNvSpPr>
          <p:nvPr>
            <p:ph type="title" idx="2"/>
          </p:nvPr>
        </p:nvSpPr>
        <p:spPr>
          <a:xfrm>
            <a:off x="713225" y="986040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279" y="1145686"/>
            <a:ext cx="2324424" cy="2029108"/>
          </a:xfrm>
          <a:prstGeom prst="rect">
            <a:avLst/>
          </a:prstGeom>
        </p:spPr>
      </p:pic>
      <p:pic>
        <p:nvPicPr>
          <p:cNvPr id="8" name="Google Shape;1212;p66"/>
          <p:cNvPicPr preferRelativeResize="0"/>
          <p:nvPr/>
        </p:nvPicPr>
        <p:blipFill rotWithShape="1">
          <a:blip r:embed="rId4">
            <a:alphaModFix/>
          </a:blip>
          <a:srcRect l="31116" t="6984" r="11599" b="7001"/>
          <a:stretch/>
        </p:blipFill>
        <p:spPr>
          <a:xfrm>
            <a:off x="8323190" y="300834"/>
            <a:ext cx="3018900" cy="302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1213;p66"/>
          <p:cNvSpPr/>
          <p:nvPr/>
        </p:nvSpPr>
        <p:spPr>
          <a:xfrm flipH="1">
            <a:off x="7815756" y="0"/>
            <a:ext cx="4033899" cy="362269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 conducted two Interviews</a:t>
            </a:r>
            <a:endParaRPr b="1" dirty="0"/>
          </a:p>
        </p:txBody>
      </p:sp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6</a:t>
            </a:fld>
            <a:endParaRPr sz="1600" b="1"/>
          </a:p>
        </p:txBody>
      </p:sp>
      <p:sp>
        <p:nvSpPr>
          <p:cNvPr id="704" name="Google Shape;704;p56"/>
          <p:cNvSpPr txBox="1">
            <a:spLocks noGrp="1"/>
          </p:cNvSpPr>
          <p:nvPr>
            <p:ph type="subTitle" idx="2"/>
          </p:nvPr>
        </p:nvSpPr>
        <p:spPr>
          <a:xfrm>
            <a:off x="1778616" y="1576592"/>
            <a:ext cx="4850784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Interview with a user of the old software </a:t>
            </a:r>
            <a:endParaRPr dirty="0"/>
          </a:p>
        </p:txBody>
      </p:sp>
      <p:sp>
        <p:nvSpPr>
          <p:cNvPr id="708" name="Google Shape;708;p56"/>
          <p:cNvSpPr txBox="1">
            <a:spLocks noGrp="1"/>
          </p:cNvSpPr>
          <p:nvPr>
            <p:ph type="subTitle" idx="6"/>
          </p:nvPr>
        </p:nvSpPr>
        <p:spPr>
          <a:xfrm>
            <a:off x="1778616" y="3074787"/>
            <a:ext cx="6019228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Interview with a technical lead from the software company</a:t>
            </a:r>
            <a:br>
              <a:rPr lang="en-US" dirty="0"/>
            </a:br>
            <a:r>
              <a:rPr lang="en-US" dirty="0"/>
              <a:t>Dr. John Zaki</a:t>
            </a:r>
            <a:endParaRPr dirty="0"/>
          </a:p>
        </p:txBody>
      </p:sp>
      <p:sp>
        <p:nvSpPr>
          <p:cNvPr id="713" name="Google Shape;713;p56"/>
          <p:cNvSpPr/>
          <p:nvPr/>
        </p:nvSpPr>
        <p:spPr>
          <a:xfrm>
            <a:off x="840446" y="1424972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6"/>
          <p:cNvSpPr/>
          <p:nvPr/>
        </p:nvSpPr>
        <p:spPr>
          <a:xfrm>
            <a:off x="840446" y="2931234"/>
            <a:ext cx="813685" cy="730740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" name="Google Shape;718;p56"/>
          <p:cNvGrpSpPr/>
          <p:nvPr/>
        </p:nvGrpSpPr>
        <p:grpSpPr>
          <a:xfrm>
            <a:off x="1053667" y="1580726"/>
            <a:ext cx="387069" cy="427494"/>
            <a:chOff x="1609225" y="2323150"/>
            <a:chExt cx="239375" cy="264375"/>
          </a:xfrm>
        </p:grpSpPr>
        <p:sp>
          <p:nvSpPr>
            <p:cNvPr id="719" name="Google Shape;719;p56"/>
            <p:cNvSpPr/>
            <p:nvPr/>
          </p:nvSpPr>
          <p:spPr>
            <a:xfrm>
              <a:off x="1708650" y="2504725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1"/>
                  </a:lnTo>
                  <a:lnTo>
                    <a:pt x="334" y="31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1725325" y="25047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" y="1"/>
                  </a:moveTo>
                  <a:lnTo>
                    <a:pt x="1" y="311"/>
                  </a:lnTo>
                  <a:lnTo>
                    <a:pt x="310" y="311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6"/>
            <p:cNvSpPr/>
            <p:nvPr/>
          </p:nvSpPr>
          <p:spPr>
            <a:xfrm>
              <a:off x="1741400" y="2504725"/>
              <a:ext cx="8350" cy="7775"/>
            </a:xfrm>
            <a:custGeom>
              <a:avLst/>
              <a:gdLst/>
              <a:ahLst/>
              <a:cxnLst/>
              <a:rect l="l" t="t" r="r" b="b"/>
              <a:pathLst>
                <a:path w="334" h="311" extrusionOk="0">
                  <a:moveTo>
                    <a:pt x="1" y="1"/>
                  </a:moveTo>
                  <a:lnTo>
                    <a:pt x="1" y="311"/>
                  </a:lnTo>
                  <a:lnTo>
                    <a:pt x="334" y="31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6"/>
            <p:cNvSpPr/>
            <p:nvPr/>
          </p:nvSpPr>
          <p:spPr>
            <a:xfrm>
              <a:off x="1609225" y="2323150"/>
              <a:ext cx="239375" cy="264375"/>
            </a:xfrm>
            <a:custGeom>
              <a:avLst/>
              <a:gdLst/>
              <a:ahLst/>
              <a:cxnLst/>
              <a:rect l="l" t="t" r="r" b="b"/>
              <a:pathLst>
                <a:path w="9575" h="10575" extrusionOk="0">
                  <a:moveTo>
                    <a:pt x="6955" y="334"/>
                  </a:moveTo>
                  <a:lnTo>
                    <a:pt x="6955" y="3430"/>
                  </a:lnTo>
                  <a:lnTo>
                    <a:pt x="5288" y="1763"/>
                  </a:lnTo>
                  <a:lnTo>
                    <a:pt x="4311" y="2739"/>
                  </a:lnTo>
                  <a:lnTo>
                    <a:pt x="3644" y="2096"/>
                  </a:lnTo>
                  <a:lnTo>
                    <a:pt x="2644" y="3096"/>
                  </a:lnTo>
                  <a:lnTo>
                    <a:pt x="2644" y="334"/>
                  </a:lnTo>
                  <a:close/>
                  <a:moveTo>
                    <a:pt x="3644" y="2501"/>
                  </a:moveTo>
                  <a:lnTo>
                    <a:pt x="4097" y="2954"/>
                  </a:lnTo>
                  <a:lnTo>
                    <a:pt x="3454" y="3644"/>
                  </a:lnTo>
                  <a:lnTo>
                    <a:pt x="2668" y="3644"/>
                  </a:lnTo>
                  <a:lnTo>
                    <a:pt x="2668" y="3525"/>
                  </a:lnTo>
                  <a:lnTo>
                    <a:pt x="2644" y="3525"/>
                  </a:lnTo>
                  <a:lnTo>
                    <a:pt x="3644" y="2501"/>
                  </a:lnTo>
                  <a:close/>
                  <a:moveTo>
                    <a:pt x="5288" y="2215"/>
                  </a:moveTo>
                  <a:lnTo>
                    <a:pt x="6716" y="3644"/>
                  </a:lnTo>
                  <a:lnTo>
                    <a:pt x="3835" y="3644"/>
                  </a:lnTo>
                  <a:lnTo>
                    <a:pt x="5288" y="2215"/>
                  </a:lnTo>
                  <a:close/>
                  <a:moveTo>
                    <a:pt x="6955" y="3954"/>
                  </a:moveTo>
                  <a:lnTo>
                    <a:pt x="6955" y="4644"/>
                  </a:lnTo>
                  <a:lnTo>
                    <a:pt x="2644" y="4644"/>
                  </a:lnTo>
                  <a:lnTo>
                    <a:pt x="2644" y="3954"/>
                  </a:lnTo>
                  <a:close/>
                  <a:moveTo>
                    <a:pt x="5478" y="9241"/>
                  </a:moveTo>
                  <a:lnTo>
                    <a:pt x="5478" y="10241"/>
                  </a:lnTo>
                  <a:lnTo>
                    <a:pt x="4121" y="10241"/>
                  </a:lnTo>
                  <a:lnTo>
                    <a:pt x="4121" y="9241"/>
                  </a:lnTo>
                  <a:close/>
                  <a:moveTo>
                    <a:pt x="2311" y="1"/>
                  </a:moveTo>
                  <a:lnTo>
                    <a:pt x="2311" y="4954"/>
                  </a:lnTo>
                  <a:lnTo>
                    <a:pt x="7264" y="4954"/>
                  </a:lnTo>
                  <a:lnTo>
                    <a:pt x="7264" y="2620"/>
                  </a:lnTo>
                  <a:lnTo>
                    <a:pt x="9241" y="2620"/>
                  </a:lnTo>
                  <a:lnTo>
                    <a:pt x="9241" y="8907"/>
                  </a:lnTo>
                  <a:lnTo>
                    <a:pt x="9241" y="8931"/>
                  </a:lnTo>
                  <a:lnTo>
                    <a:pt x="310" y="8931"/>
                  </a:lnTo>
                  <a:lnTo>
                    <a:pt x="287" y="8907"/>
                  </a:lnTo>
                  <a:lnTo>
                    <a:pt x="287" y="8240"/>
                  </a:lnTo>
                  <a:lnTo>
                    <a:pt x="8884" y="8240"/>
                  </a:lnTo>
                  <a:lnTo>
                    <a:pt x="8884" y="7955"/>
                  </a:lnTo>
                  <a:lnTo>
                    <a:pt x="287" y="7955"/>
                  </a:lnTo>
                  <a:lnTo>
                    <a:pt x="287" y="2644"/>
                  </a:lnTo>
                  <a:lnTo>
                    <a:pt x="1954" y="2644"/>
                  </a:lnTo>
                  <a:lnTo>
                    <a:pt x="1954" y="2358"/>
                  </a:lnTo>
                  <a:lnTo>
                    <a:pt x="310" y="2358"/>
                  </a:lnTo>
                  <a:cubicBezTo>
                    <a:pt x="144" y="2358"/>
                    <a:pt x="1" y="2477"/>
                    <a:pt x="1" y="2644"/>
                  </a:cubicBezTo>
                  <a:lnTo>
                    <a:pt x="1" y="8931"/>
                  </a:lnTo>
                  <a:cubicBezTo>
                    <a:pt x="1" y="9098"/>
                    <a:pt x="144" y="9264"/>
                    <a:pt x="310" y="9264"/>
                  </a:cubicBezTo>
                  <a:lnTo>
                    <a:pt x="3811" y="9264"/>
                  </a:lnTo>
                  <a:lnTo>
                    <a:pt x="3811" y="10265"/>
                  </a:lnTo>
                  <a:lnTo>
                    <a:pt x="3144" y="10265"/>
                  </a:lnTo>
                  <a:lnTo>
                    <a:pt x="3144" y="10574"/>
                  </a:lnTo>
                  <a:lnTo>
                    <a:pt x="6454" y="10574"/>
                  </a:lnTo>
                  <a:lnTo>
                    <a:pt x="6454" y="10265"/>
                  </a:lnTo>
                  <a:lnTo>
                    <a:pt x="5764" y="10265"/>
                  </a:lnTo>
                  <a:lnTo>
                    <a:pt x="5764" y="9264"/>
                  </a:lnTo>
                  <a:lnTo>
                    <a:pt x="9241" y="9264"/>
                  </a:lnTo>
                  <a:cubicBezTo>
                    <a:pt x="9431" y="9264"/>
                    <a:pt x="9550" y="9098"/>
                    <a:pt x="9550" y="8931"/>
                  </a:cubicBezTo>
                  <a:lnTo>
                    <a:pt x="9550" y="2644"/>
                  </a:lnTo>
                  <a:cubicBezTo>
                    <a:pt x="9574" y="2453"/>
                    <a:pt x="9431" y="2334"/>
                    <a:pt x="9241" y="2334"/>
                  </a:cubicBezTo>
                  <a:lnTo>
                    <a:pt x="7264" y="2334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1749725" y="2340425"/>
              <a:ext cx="24450" cy="23825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501" y="262"/>
                  </a:moveTo>
                  <a:cubicBezTo>
                    <a:pt x="596" y="262"/>
                    <a:pt x="692" y="357"/>
                    <a:pt x="692" y="453"/>
                  </a:cubicBezTo>
                  <a:cubicBezTo>
                    <a:pt x="692" y="524"/>
                    <a:pt x="596" y="619"/>
                    <a:pt x="501" y="619"/>
                  </a:cubicBezTo>
                  <a:cubicBezTo>
                    <a:pt x="406" y="619"/>
                    <a:pt x="334" y="524"/>
                    <a:pt x="334" y="453"/>
                  </a:cubicBezTo>
                  <a:cubicBezTo>
                    <a:pt x="334" y="357"/>
                    <a:pt x="406" y="262"/>
                    <a:pt x="501" y="262"/>
                  </a:cubicBezTo>
                  <a:close/>
                  <a:moveTo>
                    <a:pt x="501" y="0"/>
                  </a:moveTo>
                  <a:cubicBezTo>
                    <a:pt x="239" y="0"/>
                    <a:pt x="25" y="215"/>
                    <a:pt x="25" y="477"/>
                  </a:cubicBezTo>
                  <a:cubicBezTo>
                    <a:pt x="1" y="715"/>
                    <a:pt x="239" y="953"/>
                    <a:pt x="501" y="953"/>
                  </a:cubicBezTo>
                  <a:cubicBezTo>
                    <a:pt x="763" y="953"/>
                    <a:pt x="977" y="738"/>
                    <a:pt x="977" y="477"/>
                  </a:cubicBezTo>
                  <a:cubicBezTo>
                    <a:pt x="977" y="215"/>
                    <a:pt x="763" y="0"/>
                    <a:pt x="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6"/>
            <p:cNvSpPr/>
            <p:nvPr/>
          </p:nvSpPr>
          <p:spPr>
            <a:xfrm>
              <a:off x="1634225" y="2455925"/>
              <a:ext cx="189350" cy="40500"/>
            </a:xfrm>
            <a:custGeom>
              <a:avLst/>
              <a:gdLst/>
              <a:ahLst/>
              <a:cxnLst/>
              <a:rect l="l" t="t" r="r" b="b"/>
              <a:pathLst>
                <a:path w="7574" h="1620" extrusionOk="0">
                  <a:moveTo>
                    <a:pt x="7193" y="286"/>
                  </a:moveTo>
                  <a:lnTo>
                    <a:pt x="7193" y="1310"/>
                  </a:lnTo>
                  <a:lnTo>
                    <a:pt x="311" y="1310"/>
                  </a:lnTo>
                  <a:lnTo>
                    <a:pt x="311" y="286"/>
                  </a:lnTo>
                  <a:lnTo>
                    <a:pt x="668" y="286"/>
                  </a:lnTo>
                  <a:lnTo>
                    <a:pt x="668" y="619"/>
                  </a:lnTo>
                  <a:lnTo>
                    <a:pt x="954" y="619"/>
                  </a:lnTo>
                  <a:lnTo>
                    <a:pt x="954" y="286"/>
                  </a:lnTo>
                  <a:lnTo>
                    <a:pt x="1311" y="286"/>
                  </a:lnTo>
                  <a:lnTo>
                    <a:pt x="1311" y="929"/>
                  </a:lnTo>
                  <a:lnTo>
                    <a:pt x="1597" y="929"/>
                  </a:lnTo>
                  <a:lnTo>
                    <a:pt x="1597" y="286"/>
                  </a:lnTo>
                  <a:lnTo>
                    <a:pt x="1954" y="286"/>
                  </a:lnTo>
                  <a:lnTo>
                    <a:pt x="1954" y="619"/>
                  </a:lnTo>
                  <a:lnTo>
                    <a:pt x="2263" y="619"/>
                  </a:lnTo>
                  <a:lnTo>
                    <a:pt x="2263" y="286"/>
                  </a:lnTo>
                  <a:lnTo>
                    <a:pt x="2621" y="286"/>
                  </a:lnTo>
                  <a:lnTo>
                    <a:pt x="2621" y="929"/>
                  </a:lnTo>
                  <a:lnTo>
                    <a:pt x="2906" y="929"/>
                  </a:lnTo>
                  <a:lnTo>
                    <a:pt x="2906" y="286"/>
                  </a:lnTo>
                  <a:lnTo>
                    <a:pt x="3264" y="286"/>
                  </a:lnTo>
                  <a:lnTo>
                    <a:pt x="3264" y="619"/>
                  </a:lnTo>
                  <a:lnTo>
                    <a:pt x="3573" y="619"/>
                  </a:lnTo>
                  <a:lnTo>
                    <a:pt x="3573" y="286"/>
                  </a:lnTo>
                  <a:lnTo>
                    <a:pt x="3930" y="286"/>
                  </a:lnTo>
                  <a:lnTo>
                    <a:pt x="3930" y="929"/>
                  </a:lnTo>
                  <a:lnTo>
                    <a:pt x="4216" y="929"/>
                  </a:lnTo>
                  <a:lnTo>
                    <a:pt x="4216" y="286"/>
                  </a:lnTo>
                  <a:lnTo>
                    <a:pt x="4573" y="286"/>
                  </a:lnTo>
                  <a:lnTo>
                    <a:pt x="4573" y="619"/>
                  </a:lnTo>
                  <a:lnTo>
                    <a:pt x="4883" y="619"/>
                  </a:lnTo>
                  <a:lnTo>
                    <a:pt x="4883" y="286"/>
                  </a:lnTo>
                  <a:lnTo>
                    <a:pt x="5240" y="286"/>
                  </a:lnTo>
                  <a:lnTo>
                    <a:pt x="5240" y="929"/>
                  </a:lnTo>
                  <a:lnTo>
                    <a:pt x="5526" y="929"/>
                  </a:lnTo>
                  <a:lnTo>
                    <a:pt x="5526" y="286"/>
                  </a:lnTo>
                  <a:lnTo>
                    <a:pt x="5883" y="286"/>
                  </a:lnTo>
                  <a:lnTo>
                    <a:pt x="5883" y="619"/>
                  </a:lnTo>
                  <a:lnTo>
                    <a:pt x="6193" y="619"/>
                  </a:lnTo>
                  <a:lnTo>
                    <a:pt x="6193" y="286"/>
                  </a:lnTo>
                  <a:lnTo>
                    <a:pt x="6550" y="286"/>
                  </a:lnTo>
                  <a:lnTo>
                    <a:pt x="6550" y="929"/>
                  </a:lnTo>
                  <a:lnTo>
                    <a:pt x="6836" y="929"/>
                  </a:lnTo>
                  <a:lnTo>
                    <a:pt x="6836" y="286"/>
                  </a:lnTo>
                  <a:close/>
                  <a:moveTo>
                    <a:pt x="1" y="0"/>
                  </a:moveTo>
                  <a:lnTo>
                    <a:pt x="1" y="1620"/>
                  </a:lnTo>
                  <a:lnTo>
                    <a:pt x="7574" y="1620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6"/>
          <p:cNvGrpSpPr/>
          <p:nvPr/>
        </p:nvGrpSpPr>
        <p:grpSpPr>
          <a:xfrm>
            <a:off x="1033082" y="3082987"/>
            <a:ext cx="440074" cy="427512"/>
            <a:chOff x="1609825" y="2850650"/>
            <a:chExt cx="271500" cy="263750"/>
          </a:xfrm>
        </p:grpSpPr>
        <p:sp>
          <p:nvSpPr>
            <p:cNvPr id="734" name="Google Shape;734;p56"/>
            <p:cNvSpPr/>
            <p:nvPr/>
          </p:nvSpPr>
          <p:spPr>
            <a:xfrm>
              <a:off x="1711625" y="3029250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" y="0"/>
                  </a:moveTo>
                  <a:lnTo>
                    <a:pt x="1" y="334"/>
                  </a:lnTo>
                  <a:lnTo>
                    <a:pt x="334" y="3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1728900" y="3029250"/>
              <a:ext cx="8350" cy="835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0" y="0"/>
                  </a:moveTo>
                  <a:lnTo>
                    <a:pt x="0" y="334"/>
                  </a:lnTo>
                  <a:lnTo>
                    <a:pt x="334" y="3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1746175" y="3029250"/>
              <a:ext cx="7750" cy="8350"/>
            </a:xfrm>
            <a:custGeom>
              <a:avLst/>
              <a:gdLst/>
              <a:ahLst/>
              <a:cxnLst/>
              <a:rect l="l" t="t" r="r" b="b"/>
              <a:pathLst>
                <a:path w="310" h="334" extrusionOk="0">
                  <a:moveTo>
                    <a:pt x="0" y="0"/>
                  </a:moveTo>
                  <a:lnTo>
                    <a:pt x="0" y="334"/>
                  </a:lnTo>
                  <a:lnTo>
                    <a:pt x="310" y="3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1609825" y="2901250"/>
              <a:ext cx="245900" cy="213150"/>
            </a:xfrm>
            <a:custGeom>
              <a:avLst/>
              <a:gdLst/>
              <a:ahLst/>
              <a:cxnLst/>
              <a:rect l="l" t="t" r="r" b="b"/>
              <a:pathLst>
                <a:path w="9836" h="8526" extrusionOk="0">
                  <a:moveTo>
                    <a:pt x="9526" y="6144"/>
                  </a:moveTo>
                  <a:lnTo>
                    <a:pt x="9526" y="6859"/>
                  </a:lnTo>
                  <a:lnTo>
                    <a:pt x="334" y="6859"/>
                  </a:lnTo>
                  <a:lnTo>
                    <a:pt x="286" y="6835"/>
                  </a:lnTo>
                  <a:lnTo>
                    <a:pt x="286" y="6144"/>
                  </a:lnTo>
                  <a:close/>
                  <a:moveTo>
                    <a:pt x="5597" y="7192"/>
                  </a:moveTo>
                  <a:lnTo>
                    <a:pt x="5597" y="8216"/>
                  </a:lnTo>
                  <a:lnTo>
                    <a:pt x="4192" y="8216"/>
                  </a:lnTo>
                  <a:lnTo>
                    <a:pt x="4192" y="7192"/>
                  </a:lnTo>
                  <a:close/>
                  <a:moveTo>
                    <a:pt x="334" y="0"/>
                  </a:moveTo>
                  <a:cubicBezTo>
                    <a:pt x="143" y="0"/>
                    <a:pt x="1" y="167"/>
                    <a:pt x="1" y="334"/>
                  </a:cubicBezTo>
                  <a:lnTo>
                    <a:pt x="1" y="6835"/>
                  </a:lnTo>
                  <a:cubicBezTo>
                    <a:pt x="1" y="7002"/>
                    <a:pt x="143" y="7145"/>
                    <a:pt x="334" y="7145"/>
                  </a:cubicBezTo>
                  <a:lnTo>
                    <a:pt x="3906" y="7145"/>
                  </a:lnTo>
                  <a:lnTo>
                    <a:pt x="3906" y="8192"/>
                  </a:lnTo>
                  <a:lnTo>
                    <a:pt x="3216" y="8192"/>
                  </a:lnTo>
                  <a:lnTo>
                    <a:pt x="3216" y="8526"/>
                  </a:lnTo>
                  <a:lnTo>
                    <a:pt x="6645" y="8526"/>
                  </a:lnTo>
                  <a:lnTo>
                    <a:pt x="6645" y="8192"/>
                  </a:lnTo>
                  <a:lnTo>
                    <a:pt x="5930" y="8192"/>
                  </a:lnTo>
                  <a:lnTo>
                    <a:pt x="5930" y="7145"/>
                  </a:lnTo>
                  <a:lnTo>
                    <a:pt x="9526" y="7145"/>
                  </a:lnTo>
                  <a:cubicBezTo>
                    <a:pt x="9693" y="7145"/>
                    <a:pt x="9836" y="7002"/>
                    <a:pt x="9836" y="6835"/>
                  </a:cubicBezTo>
                  <a:lnTo>
                    <a:pt x="9836" y="2382"/>
                  </a:lnTo>
                  <a:lnTo>
                    <a:pt x="9526" y="2382"/>
                  </a:lnTo>
                  <a:lnTo>
                    <a:pt x="9526" y="5811"/>
                  </a:lnTo>
                  <a:lnTo>
                    <a:pt x="286" y="5811"/>
                  </a:lnTo>
                  <a:lnTo>
                    <a:pt x="286" y="334"/>
                  </a:lnTo>
                  <a:lnTo>
                    <a:pt x="6121" y="33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1652100" y="2935775"/>
              <a:ext cx="24425" cy="84575"/>
            </a:xfrm>
            <a:custGeom>
              <a:avLst/>
              <a:gdLst/>
              <a:ahLst/>
              <a:cxnLst/>
              <a:rect l="l" t="t" r="r" b="b"/>
              <a:pathLst>
                <a:path w="977" h="3383" extrusionOk="0">
                  <a:moveTo>
                    <a:pt x="501" y="1525"/>
                  </a:moveTo>
                  <a:cubicBezTo>
                    <a:pt x="596" y="1525"/>
                    <a:pt x="691" y="1596"/>
                    <a:pt x="691" y="1691"/>
                  </a:cubicBezTo>
                  <a:cubicBezTo>
                    <a:pt x="691" y="1787"/>
                    <a:pt x="596" y="1882"/>
                    <a:pt x="501" y="1882"/>
                  </a:cubicBezTo>
                  <a:cubicBezTo>
                    <a:pt x="405" y="1882"/>
                    <a:pt x="334" y="1787"/>
                    <a:pt x="334" y="1691"/>
                  </a:cubicBezTo>
                  <a:cubicBezTo>
                    <a:pt x="334" y="1596"/>
                    <a:pt x="429" y="1525"/>
                    <a:pt x="501" y="1525"/>
                  </a:cubicBezTo>
                  <a:close/>
                  <a:moveTo>
                    <a:pt x="334" y="1"/>
                  </a:moveTo>
                  <a:lnTo>
                    <a:pt x="334" y="1215"/>
                  </a:lnTo>
                  <a:cubicBezTo>
                    <a:pt x="143" y="1263"/>
                    <a:pt x="0" y="1477"/>
                    <a:pt x="0" y="1691"/>
                  </a:cubicBezTo>
                  <a:cubicBezTo>
                    <a:pt x="0" y="1906"/>
                    <a:pt x="143" y="2096"/>
                    <a:pt x="334" y="2168"/>
                  </a:cubicBezTo>
                  <a:lnTo>
                    <a:pt x="334" y="3382"/>
                  </a:lnTo>
                  <a:lnTo>
                    <a:pt x="667" y="3382"/>
                  </a:lnTo>
                  <a:lnTo>
                    <a:pt x="667" y="2168"/>
                  </a:lnTo>
                  <a:cubicBezTo>
                    <a:pt x="858" y="2120"/>
                    <a:pt x="977" y="1906"/>
                    <a:pt x="977" y="1691"/>
                  </a:cubicBezTo>
                  <a:cubicBezTo>
                    <a:pt x="977" y="1477"/>
                    <a:pt x="858" y="1287"/>
                    <a:pt x="667" y="1215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1686625" y="2934575"/>
              <a:ext cx="24450" cy="85775"/>
            </a:xfrm>
            <a:custGeom>
              <a:avLst/>
              <a:gdLst/>
              <a:ahLst/>
              <a:cxnLst/>
              <a:rect l="l" t="t" r="r" b="b"/>
              <a:pathLst>
                <a:path w="978" h="3431" extrusionOk="0">
                  <a:moveTo>
                    <a:pt x="501" y="2430"/>
                  </a:moveTo>
                  <a:cubicBezTo>
                    <a:pt x="596" y="2430"/>
                    <a:pt x="667" y="2525"/>
                    <a:pt x="667" y="2597"/>
                  </a:cubicBezTo>
                  <a:cubicBezTo>
                    <a:pt x="667" y="2692"/>
                    <a:pt x="596" y="2787"/>
                    <a:pt x="501" y="2787"/>
                  </a:cubicBezTo>
                  <a:cubicBezTo>
                    <a:pt x="405" y="2787"/>
                    <a:pt x="310" y="2692"/>
                    <a:pt x="310" y="2597"/>
                  </a:cubicBezTo>
                  <a:cubicBezTo>
                    <a:pt x="310" y="2478"/>
                    <a:pt x="382" y="2430"/>
                    <a:pt x="501" y="2430"/>
                  </a:cubicBezTo>
                  <a:close/>
                  <a:moveTo>
                    <a:pt x="310" y="1"/>
                  </a:moveTo>
                  <a:lnTo>
                    <a:pt x="310" y="2097"/>
                  </a:lnTo>
                  <a:cubicBezTo>
                    <a:pt x="144" y="2144"/>
                    <a:pt x="1" y="2359"/>
                    <a:pt x="1" y="2573"/>
                  </a:cubicBezTo>
                  <a:cubicBezTo>
                    <a:pt x="1" y="2787"/>
                    <a:pt x="144" y="2978"/>
                    <a:pt x="310" y="3049"/>
                  </a:cubicBezTo>
                  <a:lnTo>
                    <a:pt x="310" y="3430"/>
                  </a:lnTo>
                  <a:lnTo>
                    <a:pt x="644" y="3430"/>
                  </a:lnTo>
                  <a:lnTo>
                    <a:pt x="644" y="3049"/>
                  </a:lnTo>
                  <a:cubicBezTo>
                    <a:pt x="858" y="3002"/>
                    <a:pt x="977" y="2787"/>
                    <a:pt x="977" y="2573"/>
                  </a:cubicBezTo>
                  <a:cubicBezTo>
                    <a:pt x="977" y="2359"/>
                    <a:pt x="858" y="2168"/>
                    <a:pt x="644" y="2097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1720575" y="2935775"/>
              <a:ext cx="24425" cy="84575"/>
            </a:xfrm>
            <a:custGeom>
              <a:avLst/>
              <a:gdLst/>
              <a:ahLst/>
              <a:cxnLst/>
              <a:rect l="l" t="t" r="r" b="b"/>
              <a:pathLst>
                <a:path w="977" h="3383" extrusionOk="0">
                  <a:moveTo>
                    <a:pt x="500" y="1501"/>
                  </a:moveTo>
                  <a:cubicBezTo>
                    <a:pt x="595" y="1501"/>
                    <a:pt x="691" y="1596"/>
                    <a:pt x="691" y="1691"/>
                  </a:cubicBezTo>
                  <a:cubicBezTo>
                    <a:pt x="691" y="1787"/>
                    <a:pt x="595" y="1882"/>
                    <a:pt x="500" y="1882"/>
                  </a:cubicBezTo>
                  <a:cubicBezTo>
                    <a:pt x="429" y="1882"/>
                    <a:pt x="333" y="1787"/>
                    <a:pt x="333" y="1691"/>
                  </a:cubicBezTo>
                  <a:cubicBezTo>
                    <a:pt x="333" y="1596"/>
                    <a:pt x="429" y="1501"/>
                    <a:pt x="500" y="1501"/>
                  </a:cubicBezTo>
                  <a:close/>
                  <a:moveTo>
                    <a:pt x="333" y="1"/>
                  </a:moveTo>
                  <a:lnTo>
                    <a:pt x="333" y="1215"/>
                  </a:lnTo>
                  <a:cubicBezTo>
                    <a:pt x="143" y="1263"/>
                    <a:pt x="0" y="1477"/>
                    <a:pt x="0" y="1691"/>
                  </a:cubicBezTo>
                  <a:cubicBezTo>
                    <a:pt x="0" y="1906"/>
                    <a:pt x="143" y="2096"/>
                    <a:pt x="333" y="2168"/>
                  </a:cubicBezTo>
                  <a:lnTo>
                    <a:pt x="333" y="3382"/>
                  </a:lnTo>
                  <a:lnTo>
                    <a:pt x="667" y="3382"/>
                  </a:lnTo>
                  <a:lnTo>
                    <a:pt x="667" y="2168"/>
                  </a:lnTo>
                  <a:cubicBezTo>
                    <a:pt x="857" y="2120"/>
                    <a:pt x="976" y="1906"/>
                    <a:pt x="976" y="1691"/>
                  </a:cubicBezTo>
                  <a:cubicBezTo>
                    <a:pt x="976" y="1477"/>
                    <a:pt x="857" y="1287"/>
                    <a:pt x="667" y="1215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1753900" y="2934575"/>
              <a:ext cx="24450" cy="85775"/>
            </a:xfrm>
            <a:custGeom>
              <a:avLst/>
              <a:gdLst/>
              <a:ahLst/>
              <a:cxnLst/>
              <a:rect l="l" t="t" r="r" b="b"/>
              <a:pathLst>
                <a:path w="978" h="3431" extrusionOk="0">
                  <a:moveTo>
                    <a:pt x="525" y="692"/>
                  </a:moveTo>
                  <a:cubicBezTo>
                    <a:pt x="596" y="692"/>
                    <a:pt x="691" y="787"/>
                    <a:pt x="691" y="882"/>
                  </a:cubicBezTo>
                  <a:cubicBezTo>
                    <a:pt x="691" y="1001"/>
                    <a:pt x="644" y="1049"/>
                    <a:pt x="525" y="1049"/>
                  </a:cubicBezTo>
                  <a:cubicBezTo>
                    <a:pt x="429" y="1049"/>
                    <a:pt x="334" y="977"/>
                    <a:pt x="334" y="882"/>
                  </a:cubicBezTo>
                  <a:cubicBezTo>
                    <a:pt x="334" y="787"/>
                    <a:pt x="429" y="692"/>
                    <a:pt x="525" y="692"/>
                  </a:cubicBezTo>
                  <a:close/>
                  <a:moveTo>
                    <a:pt x="334" y="1"/>
                  </a:moveTo>
                  <a:lnTo>
                    <a:pt x="334" y="406"/>
                  </a:lnTo>
                  <a:cubicBezTo>
                    <a:pt x="167" y="501"/>
                    <a:pt x="1" y="668"/>
                    <a:pt x="1" y="882"/>
                  </a:cubicBezTo>
                  <a:cubicBezTo>
                    <a:pt x="1" y="1096"/>
                    <a:pt x="167" y="1287"/>
                    <a:pt x="334" y="1358"/>
                  </a:cubicBezTo>
                  <a:lnTo>
                    <a:pt x="334" y="3430"/>
                  </a:lnTo>
                  <a:lnTo>
                    <a:pt x="667" y="3430"/>
                  </a:lnTo>
                  <a:lnTo>
                    <a:pt x="667" y="1358"/>
                  </a:lnTo>
                  <a:cubicBezTo>
                    <a:pt x="858" y="1287"/>
                    <a:pt x="977" y="1096"/>
                    <a:pt x="977" y="882"/>
                  </a:cubicBezTo>
                  <a:cubicBezTo>
                    <a:pt x="977" y="668"/>
                    <a:pt x="858" y="453"/>
                    <a:pt x="667" y="406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1788425" y="2960775"/>
              <a:ext cx="24450" cy="59575"/>
            </a:xfrm>
            <a:custGeom>
              <a:avLst/>
              <a:gdLst/>
              <a:ahLst/>
              <a:cxnLst/>
              <a:rect l="l" t="t" r="r" b="b"/>
              <a:pathLst>
                <a:path w="978" h="2383" extrusionOk="0">
                  <a:moveTo>
                    <a:pt x="501" y="1025"/>
                  </a:moveTo>
                  <a:cubicBezTo>
                    <a:pt x="596" y="1025"/>
                    <a:pt x="692" y="1096"/>
                    <a:pt x="692" y="1192"/>
                  </a:cubicBezTo>
                  <a:cubicBezTo>
                    <a:pt x="692" y="1287"/>
                    <a:pt x="620" y="1382"/>
                    <a:pt x="501" y="1382"/>
                  </a:cubicBezTo>
                  <a:cubicBezTo>
                    <a:pt x="406" y="1382"/>
                    <a:pt x="334" y="1287"/>
                    <a:pt x="334" y="1192"/>
                  </a:cubicBezTo>
                  <a:cubicBezTo>
                    <a:pt x="334" y="1096"/>
                    <a:pt x="406" y="1025"/>
                    <a:pt x="501" y="1025"/>
                  </a:cubicBezTo>
                  <a:close/>
                  <a:moveTo>
                    <a:pt x="334" y="1"/>
                  </a:moveTo>
                  <a:lnTo>
                    <a:pt x="334" y="715"/>
                  </a:lnTo>
                  <a:cubicBezTo>
                    <a:pt x="144" y="787"/>
                    <a:pt x="1" y="977"/>
                    <a:pt x="1" y="1192"/>
                  </a:cubicBezTo>
                  <a:cubicBezTo>
                    <a:pt x="1" y="1406"/>
                    <a:pt x="144" y="1620"/>
                    <a:pt x="334" y="1668"/>
                  </a:cubicBezTo>
                  <a:lnTo>
                    <a:pt x="334" y="2382"/>
                  </a:lnTo>
                  <a:lnTo>
                    <a:pt x="644" y="2382"/>
                  </a:lnTo>
                  <a:lnTo>
                    <a:pt x="644" y="1668"/>
                  </a:lnTo>
                  <a:cubicBezTo>
                    <a:pt x="858" y="1620"/>
                    <a:pt x="977" y="1406"/>
                    <a:pt x="977" y="1192"/>
                  </a:cubicBezTo>
                  <a:cubicBezTo>
                    <a:pt x="977" y="977"/>
                    <a:pt x="858" y="787"/>
                    <a:pt x="644" y="715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6"/>
            <p:cNvSpPr/>
            <p:nvPr/>
          </p:nvSpPr>
          <p:spPr>
            <a:xfrm>
              <a:off x="1809875" y="2888750"/>
              <a:ext cx="34550" cy="34550"/>
            </a:xfrm>
            <a:custGeom>
              <a:avLst/>
              <a:gdLst/>
              <a:ahLst/>
              <a:cxnLst/>
              <a:rect l="l" t="t" r="r" b="b"/>
              <a:pathLst>
                <a:path w="1382" h="1382" extrusionOk="0">
                  <a:moveTo>
                    <a:pt x="691" y="310"/>
                  </a:moveTo>
                  <a:cubicBezTo>
                    <a:pt x="905" y="310"/>
                    <a:pt x="1048" y="453"/>
                    <a:pt x="1048" y="667"/>
                  </a:cubicBezTo>
                  <a:cubicBezTo>
                    <a:pt x="1024" y="858"/>
                    <a:pt x="858" y="1024"/>
                    <a:pt x="691" y="1024"/>
                  </a:cubicBezTo>
                  <a:cubicBezTo>
                    <a:pt x="477" y="1024"/>
                    <a:pt x="334" y="858"/>
                    <a:pt x="334" y="667"/>
                  </a:cubicBezTo>
                  <a:cubicBezTo>
                    <a:pt x="334" y="453"/>
                    <a:pt x="477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34" y="0"/>
                    <a:pt x="0" y="286"/>
                    <a:pt x="0" y="691"/>
                  </a:cubicBezTo>
                  <a:cubicBezTo>
                    <a:pt x="0" y="1048"/>
                    <a:pt x="310" y="1381"/>
                    <a:pt x="691" y="1381"/>
                  </a:cubicBezTo>
                  <a:cubicBezTo>
                    <a:pt x="1048" y="1381"/>
                    <a:pt x="1381" y="1072"/>
                    <a:pt x="1381" y="691"/>
                  </a:cubicBezTo>
                  <a:cubicBezTo>
                    <a:pt x="1334" y="286"/>
                    <a:pt x="1048" y="0"/>
                    <a:pt x="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1771175" y="2850650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2382" y="334"/>
                  </a:moveTo>
                  <a:lnTo>
                    <a:pt x="2382" y="691"/>
                  </a:lnTo>
                  <a:lnTo>
                    <a:pt x="2025" y="691"/>
                  </a:lnTo>
                  <a:lnTo>
                    <a:pt x="2025" y="334"/>
                  </a:lnTo>
                  <a:close/>
                  <a:moveTo>
                    <a:pt x="1024" y="715"/>
                  </a:moveTo>
                  <a:lnTo>
                    <a:pt x="1286" y="1000"/>
                  </a:lnTo>
                  <a:cubicBezTo>
                    <a:pt x="1191" y="1072"/>
                    <a:pt x="1096" y="1143"/>
                    <a:pt x="1024" y="1262"/>
                  </a:cubicBezTo>
                  <a:lnTo>
                    <a:pt x="739" y="1000"/>
                  </a:lnTo>
                  <a:lnTo>
                    <a:pt x="1024" y="715"/>
                  </a:lnTo>
                  <a:close/>
                  <a:moveTo>
                    <a:pt x="3430" y="762"/>
                  </a:moveTo>
                  <a:lnTo>
                    <a:pt x="3692" y="1024"/>
                  </a:lnTo>
                  <a:lnTo>
                    <a:pt x="3430" y="1286"/>
                  </a:lnTo>
                  <a:cubicBezTo>
                    <a:pt x="3334" y="1191"/>
                    <a:pt x="3287" y="1096"/>
                    <a:pt x="3168" y="1024"/>
                  </a:cubicBezTo>
                  <a:lnTo>
                    <a:pt x="3430" y="762"/>
                  </a:lnTo>
                  <a:close/>
                  <a:moveTo>
                    <a:pt x="715" y="2024"/>
                  </a:moveTo>
                  <a:lnTo>
                    <a:pt x="715" y="2215"/>
                  </a:lnTo>
                  <a:lnTo>
                    <a:pt x="715" y="2382"/>
                  </a:lnTo>
                  <a:lnTo>
                    <a:pt x="334" y="2382"/>
                  </a:lnTo>
                  <a:lnTo>
                    <a:pt x="334" y="2024"/>
                  </a:lnTo>
                  <a:close/>
                  <a:moveTo>
                    <a:pt x="4120" y="2024"/>
                  </a:moveTo>
                  <a:lnTo>
                    <a:pt x="4120" y="2382"/>
                  </a:lnTo>
                  <a:lnTo>
                    <a:pt x="3763" y="2382"/>
                  </a:lnTo>
                  <a:lnTo>
                    <a:pt x="3763" y="2215"/>
                  </a:lnTo>
                  <a:lnTo>
                    <a:pt x="3763" y="2024"/>
                  </a:lnTo>
                  <a:close/>
                  <a:moveTo>
                    <a:pt x="2239" y="1024"/>
                  </a:moveTo>
                  <a:cubicBezTo>
                    <a:pt x="2882" y="1024"/>
                    <a:pt x="3430" y="1548"/>
                    <a:pt x="3430" y="2215"/>
                  </a:cubicBezTo>
                  <a:cubicBezTo>
                    <a:pt x="3430" y="2858"/>
                    <a:pt x="2882" y="3406"/>
                    <a:pt x="2239" y="3406"/>
                  </a:cubicBezTo>
                  <a:cubicBezTo>
                    <a:pt x="1572" y="3406"/>
                    <a:pt x="1048" y="2858"/>
                    <a:pt x="1048" y="2215"/>
                  </a:cubicBezTo>
                  <a:cubicBezTo>
                    <a:pt x="1048" y="1548"/>
                    <a:pt x="1572" y="1024"/>
                    <a:pt x="2239" y="1024"/>
                  </a:cubicBezTo>
                  <a:close/>
                  <a:moveTo>
                    <a:pt x="1024" y="3144"/>
                  </a:moveTo>
                  <a:cubicBezTo>
                    <a:pt x="1096" y="3215"/>
                    <a:pt x="1167" y="3310"/>
                    <a:pt x="1286" y="3406"/>
                  </a:cubicBezTo>
                  <a:lnTo>
                    <a:pt x="1024" y="3668"/>
                  </a:lnTo>
                  <a:lnTo>
                    <a:pt x="739" y="3406"/>
                  </a:lnTo>
                  <a:lnTo>
                    <a:pt x="1024" y="3144"/>
                  </a:lnTo>
                  <a:close/>
                  <a:moveTo>
                    <a:pt x="3430" y="3144"/>
                  </a:moveTo>
                  <a:lnTo>
                    <a:pt x="3692" y="3406"/>
                  </a:lnTo>
                  <a:lnTo>
                    <a:pt x="3430" y="3668"/>
                  </a:lnTo>
                  <a:lnTo>
                    <a:pt x="3168" y="3406"/>
                  </a:lnTo>
                  <a:cubicBezTo>
                    <a:pt x="3239" y="3310"/>
                    <a:pt x="3334" y="3263"/>
                    <a:pt x="3430" y="3144"/>
                  </a:cubicBezTo>
                  <a:close/>
                  <a:moveTo>
                    <a:pt x="2382" y="3691"/>
                  </a:moveTo>
                  <a:lnTo>
                    <a:pt x="2382" y="4096"/>
                  </a:lnTo>
                  <a:lnTo>
                    <a:pt x="2025" y="4096"/>
                  </a:lnTo>
                  <a:lnTo>
                    <a:pt x="2025" y="3691"/>
                  </a:lnTo>
                  <a:close/>
                  <a:moveTo>
                    <a:pt x="1691" y="0"/>
                  </a:moveTo>
                  <a:lnTo>
                    <a:pt x="1691" y="762"/>
                  </a:lnTo>
                  <a:cubicBezTo>
                    <a:pt x="1667" y="786"/>
                    <a:pt x="1572" y="786"/>
                    <a:pt x="1548" y="810"/>
                  </a:cubicBezTo>
                  <a:lnTo>
                    <a:pt x="1024" y="286"/>
                  </a:lnTo>
                  <a:lnTo>
                    <a:pt x="310" y="977"/>
                  </a:lnTo>
                  <a:lnTo>
                    <a:pt x="834" y="1524"/>
                  </a:lnTo>
                  <a:cubicBezTo>
                    <a:pt x="810" y="1572"/>
                    <a:pt x="786" y="1620"/>
                    <a:pt x="786" y="1715"/>
                  </a:cubicBezTo>
                  <a:lnTo>
                    <a:pt x="0" y="1715"/>
                  </a:lnTo>
                  <a:lnTo>
                    <a:pt x="0" y="2715"/>
                  </a:lnTo>
                  <a:lnTo>
                    <a:pt x="786" y="2715"/>
                  </a:lnTo>
                  <a:cubicBezTo>
                    <a:pt x="810" y="2739"/>
                    <a:pt x="810" y="2834"/>
                    <a:pt x="834" y="2858"/>
                  </a:cubicBezTo>
                  <a:lnTo>
                    <a:pt x="286" y="3406"/>
                  </a:lnTo>
                  <a:lnTo>
                    <a:pt x="1001" y="4120"/>
                  </a:lnTo>
                  <a:lnTo>
                    <a:pt x="1548" y="3572"/>
                  </a:lnTo>
                  <a:cubicBezTo>
                    <a:pt x="1596" y="3596"/>
                    <a:pt x="1667" y="3644"/>
                    <a:pt x="1691" y="3644"/>
                  </a:cubicBezTo>
                  <a:lnTo>
                    <a:pt x="1691" y="4406"/>
                  </a:lnTo>
                  <a:lnTo>
                    <a:pt x="2715" y="4406"/>
                  </a:lnTo>
                  <a:lnTo>
                    <a:pt x="2715" y="3644"/>
                  </a:lnTo>
                  <a:cubicBezTo>
                    <a:pt x="2763" y="3596"/>
                    <a:pt x="2834" y="3596"/>
                    <a:pt x="2882" y="3572"/>
                  </a:cubicBezTo>
                  <a:lnTo>
                    <a:pt x="3430" y="4120"/>
                  </a:lnTo>
                  <a:lnTo>
                    <a:pt x="4144" y="3406"/>
                  </a:lnTo>
                  <a:lnTo>
                    <a:pt x="3596" y="2858"/>
                  </a:lnTo>
                  <a:cubicBezTo>
                    <a:pt x="3644" y="2810"/>
                    <a:pt x="3668" y="2739"/>
                    <a:pt x="3668" y="2715"/>
                  </a:cubicBezTo>
                  <a:lnTo>
                    <a:pt x="4406" y="2715"/>
                  </a:lnTo>
                  <a:lnTo>
                    <a:pt x="4406" y="1715"/>
                  </a:lnTo>
                  <a:lnTo>
                    <a:pt x="3668" y="1715"/>
                  </a:lnTo>
                  <a:cubicBezTo>
                    <a:pt x="3644" y="1643"/>
                    <a:pt x="3644" y="1596"/>
                    <a:pt x="3596" y="1524"/>
                  </a:cubicBezTo>
                  <a:lnTo>
                    <a:pt x="4144" y="977"/>
                  </a:lnTo>
                  <a:lnTo>
                    <a:pt x="3430" y="286"/>
                  </a:lnTo>
                  <a:lnTo>
                    <a:pt x="2882" y="810"/>
                  </a:lnTo>
                  <a:cubicBezTo>
                    <a:pt x="2834" y="786"/>
                    <a:pt x="2810" y="762"/>
                    <a:pt x="2715" y="762"/>
                  </a:cubicBezTo>
                  <a:lnTo>
                    <a:pt x="2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0" build="p"/>
      <p:bldP spid="708" grpId="0" build="p"/>
      <p:bldP spid="713" grpId="0" animBg="1"/>
      <p:bldP spid="7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E44AE26-484C-AEE5-9036-0F0440B8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96" y="434543"/>
            <a:ext cx="4746600" cy="778200"/>
          </a:xfrm>
        </p:spPr>
        <p:txBody>
          <a:bodyPr/>
          <a:lstStyle/>
          <a:p>
            <a:r>
              <a:rPr lang="en-US" dirty="0"/>
              <a:t>Interview 1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7141D49-A667-3461-E6F4-3A550DA3B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971" y="1306286"/>
            <a:ext cx="4980854" cy="3171371"/>
          </a:xfrm>
        </p:spPr>
        <p:txBody>
          <a:bodyPr/>
          <a:lstStyle/>
          <a:p>
            <a:r>
              <a:rPr lang="en-US" dirty="0"/>
              <a:t>Main issues to address:</a:t>
            </a:r>
          </a:p>
          <a:p>
            <a:pPr>
              <a:buFontTx/>
              <a:buChar char="-"/>
            </a:pPr>
            <a:r>
              <a:rPr lang="en-US" dirty="0"/>
              <a:t>Passwords instead of passkey</a:t>
            </a:r>
          </a:p>
          <a:p>
            <a:pPr>
              <a:buFontTx/>
              <a:buChar char="-"/>
            </a:pPr>
            <a:r>
              <a:rPr lang="en-US" dirty="0"/>
              <a:t>Payment buttons are not clear</a:t>
            </a:r>
          </a:p>
          <a:p>
            <a:pPr>
              <a:buFontTx/>
              <a:buChar char="-"/>
            </a:pPr>
            <a:r>
              <a:rPr lang="en-US" dirty="0"/>
              <a:t>Guide not descriptive</a:t>
            </a:r>
          </a:p>
          <a:p>
            <a:pPr>
              <a:buFontTx/>
              <a:buChar char="-"/>
            </a:pPr>
            <a:r>
              <a:rPr lang="en-US" dirty="0"/>
              <a:t>Contact is not easy</a:t>
            </a:r>
          </a:p>
          <a:p>
            <a:pPr>
              <a:buFontTx/>
              <a:buChar char="-"/>
            </a:pPr>
            <a:r>
              <a:rPr lang="en-US" dirty="0"/>
              <a:t>No autofill option</a:t>
            </a:r>
          </a:p>
          <a:p>
            <a:pPr>
              <a:buFontTx/>
              <a:buChar char="-"/>
            </a:pPr>
            <a:r>
              <a:rPr lang="en-US" dirty="0"/>
              <a:t>Design not user friendly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04117-6217-9F18-3A02-FA892D0091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sz="1600"/>
          </a:p>
        </p:txBody>
      </p:sp>
    </p:spTree>
    <p:extLst>
      <p:ext uri="{BB962C8B-B14F-4D97-AF65-F5344CB8AC3E}">
        <p14:creationId xmlns:p14="http://schemas.microsoft.com/office/powerpoint/2010/main" val="371257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B53DB-4235-BC80-E1B2-82412E6CD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1F7EE5D-EA54-DE14-1206-4DE8122E7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96" y="434543"/>
            <a:ext cx="4746600" cy="778200"/>
          </a:xfrm>
        </p:spPr>
        <p:txBody>
          <a:bodyPr/>
          <a:lstStyle/>
          <a:p>
            <a:r>
              <a:rPr lang="en-US" dirty="0"/>
              <a:t>Interview 2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FA78B90-23CF-DEA2-870D-1E29A9843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971" y="1306286"/>
            <a:ext cx="4980854" cy="3171371"/>
          </a:xfrm>
        </p:spPr>
        <p:txBody>
          <a:bodyPr/>
          <a:lstStyle/>
          <a:p>
            <a:r>
              <a:rPr lang="en-US" dirty="0"/>
              <a:t>Main issues to address:</a:t>
            </a:r>
          </a:p>
          <a:p>
            <a:pPr>
              <a:buFontTx/>
              <a:buChar char="-"/>
            </a:pPr>
            <a:r>
              <a:rPr lang="en-US" dirty="0"/>
              <a:t>Progress bar for each request state</a:t>
            </a:r>
          </a:p>
          <a:p>
            <a:pPr>
              <a:buFontTx/>
              <a:buChar char="-"/>
            </a:pPr>
            <a:r>
              <a:rPr lang="en-US" dirty="0"/>
              <a:t>Important actions in requests page</a:t>
            </a:r>
          </a:p>
          <a:p>
            <a:pPr>
              <a:buFontTx/>
              <a:buChar char="-"/>
            </a:pPr>
            <a:r>
              <a:rPr lang="en-US" dirty="0"/>
              <a:t>Separate requests page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49D71-1624-06BF-D7EC-8983D6A70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sz="1600"/>
          </a:p>
        </p:txBody>
      </p:sp>
    </p:spTree>
    <p:extLst>
      <p:ext uri="{BB962C8B-B14F-4D97-AF65-F5344CB8AC3E}">
        <p14:creationId xmlns:p14="http://schemas.microsoft.com/office/powerpoint/2010/main" val="262090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8"/>
          <p:cNvSpPr txBox="1">
            <a:spLocks noGrp="1"/>
          </p:cNvSpPr>
          <p:nvPr>
            <p:ph type="title"/>
          </p:nvPr>
        </p:nvSpPr>
        <p:spPr>
          <a:xfrm>
            <a:off x="2075350" y="539500"/>
            <a:ext cx="6355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User Interface Analysis</a:t>
            </a:r>
            <a:endParaRPr b="1" dirty="0"/>
          </a:p>
        </p:txBody>
      </p:sp>
      <p:grpSp>
        <p:nvGrpSpPr>
          <p:cNvPr id="803" name="Google Shape;803;p58"/>
          <p:cNvGrpSpPr/>
          <p:nvPr/>
        </p:nvGrpSpPr>
        <p:grpSpPr>
          <a:xfrm>
            <a:off x="2412279" y="1441124"/>
            <a:ext cx="2060585" cy="2728898"/>
            <a:chOff x="4598075" y="1739575"/>
            <a:chExt cx="2166300" cy="2868900"/>
          </a:xfrm>
        </p:grpSpPr>
        <p:sp>
          <p:nvSpPr>
            <p:cNvPr id="804" name="Google Shape;804;p58"/>
            <p:cNvSpPr/>
            <p:nvPr/>
          </p:nvSpPr>
          <p:spPr>
            <a:xfrm>
              <a:off x="4598075" y="1739575"/>
              <a:ext cx="2166300" cy="2868900"/>
            </a:xfrm>
            <a:prstGeom prst="rect">
              <a:avLst/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8"/>
            <p:cNvSpPr/>
            <p:nvPr/>
          </p:nvSpPr>
          <p:spPr>
            <a:xfrm>
              <a:off x="4687650" y="1826875"/>
              <a:ext cx="1987200" cy="2694300"/>
            </a:xfrm>
            <a:prstGeom prst="roundRect">
              <a:avLst>
                <a:gd name="adj" fmla="val 4501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8"/>
            <p:cNvSpPr/>
            <p:nvPr/>
          </p:nvSpPr>
          <p:spPr>
            <a:xfrm>
              <a:off x="4759300" y="1903075"/>
              <a:ext cx="1843800" cy="186900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8"/>
            <p:cNvSpPr/>
            <p:nvPr/>
          </p:nvSpPr>
          <p:spPr>
            <a:xfrm>
              <a:off x="4759300" y="2319425"/>
              <a:ext cx="1843800" cy="102000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8"/>
            <p:cNvSpPr/>
            <p:nvPr/>
          </p:nvSpPr>
          <p:spPr>
            <a:xfrm>
              <a:off x="4759300" y="2485150"/>
              <a:ext cx="1843800" cy="102000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8"/>
            <p:cNvSpPr/>
            <p:nvPr/>
          </p:nvSpPr>
          <p:spPr>
            <a:xfrm>
              <a:off x="5618550" y="2650875"/>
              <a:ext cx="984600" cy="1411200"/>
            </a:xfrm>
            <a:prstGeom prst="roundRect">
              <a:avLst>
                <a:gd name="adj" fmla="val 7720"/>
              </a:avLst>
            </a:prstGeom>
            <a:gradFill>
              <a:gsLst>
                <a:gs pos="0">
                  <a:schemeClr val="dk1"/>
                </a:gs>
                <a:gs pos="100000">
                  <a:srgbClr val="E2003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8"/>
            <p:cNvSpPr/>
            <p:nvPr/>
          </p:nvSpPr>
          <p:spPr>
            <a:xfrm>
              <a:off x="4759300" y="2650875"/>
              <a:ext cx="753900" cy="102000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8"/>
            <p:cNvSpPr/>
            <p:nvPr/>
          </p:nvSpPr>
          <p:spPr>
            <a:xfrm>
              <a:off x="4759300" y="2816599"/>
              <a:ext cx="753900" cy="102000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8"/>
            <p:cNvSpPr/>
            <p:nvPr/>
          </p:nvSpPr>
          <p:spPr>
            <a:xfrm>
              <a:off x="4759300" y="4249850"/>
              <a:ext cx="1843800" cy="186900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8"/>
            <p:cNvSpPr/>
            <p:nvPr/>
          </p:nvSpPr>
          <p:spPr>
            <a:xfrm>
              <a:off x="4759300" y="4105712"/>
              <a:ext cx="1843800" cy="102000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8"/>
            <p:cNvSpPr/>
            <p:nvPr/>
          </p:nvSpPr>
          <p:spPr>
            <a:xfrm>
              <a:off x="4759300" y="3960226"/>
              <a:ext cx="753900" cy="102000"/>
            </a:xfrm>
            <a:prstGeom prst="roundRect">
              <a:avLst>
                <a:gd name="adj" fmla="val 28678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8"/>
            <p:cNvSpPr/>
            <p:nvPr/>
          </p:nvSpPr>
          <p:spPr>
            <a:xfrm>
              <a:off x="4760800" y="2986775"/>
              <a:ext cx="753900" cy="920700"/>
            </a:xfrm>
            <a:prstGeom prst="roundRect">
              <a:avLst>
                <a:gd name="adj" fmla="val 5697"/>
              </a:avLst>
            </a:prstGeom>
            <a:gradFill>
              <a:gsLst>
                <a:gs pos="0">
                  <a:srgbClr val="E20030"/>
                </a:gs>
                <a:gs pos="100000">
                  <a:srgbClr val="00216E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58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29" name="Google Shape;829;p58"/>
          <p:cNvSpPr txBox="1">
            <a:spLocks noGrp="1"/>
          </p:cNvSpPr>
          <p:nvPr>
            <p:ph type="sldNum" idx="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861560" y="1596645"/>
            <a:ext cx="4282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pace Mono" panose="020B0604020202020204" charset="0"/>
              </a:rPr>
              <a:t>We analyzed the old software and annotated the anomalies in the design to be addressed.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oday Is Web Designer Day by Slidesgo">
  <a:themeElements>
    <a:clrScheme name="Simple Light">
      <a:dk1>
        <a:srgbClr val="00216E"/>
      </a:dk1>
      <a:lt1>
        <a:srgbClr val="E20030"/>
      </a:lt1>
      <a:dk2>
        <a:srgbClr val="EFEFEF"/>
      </a:dk2>
      <a:lt2>
        <a:srgbClr val="434343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375</Words>
  <Application>Microsoft Office PowerPoint</Application>
  <PresentationFormat>On-screen Show (16:9)</PresentationFormat>
  <Paragraphs>114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Space Mono</vt:lpstr>
      <vt:lpstr>Poppins</vt:lpstr>
      <vt:lpstr>Today Is Web Designer Day by Slidesgo</vt:lpstr>
      <vt:lpstr>User Interface Refactoring – SCU APS </vt:lpstr>
      <vt:lpstr>Our team</vt:lpstr>
      <vt:lpstr>We have 3 stops  </vt:lpstr>
      <vt:lpstr>We chose the Applicant UI to refactor </vt:lpstr>
      <vt:lpstr>Elicitatoin Technigues </vt:lpstr>
      <vt:lpstr>We conducted two Interviews</vt:lpstr>
      <vt:lpstr>Interview 1</vt:lpstr>
      <vt:lpstr>Interview 2</vt:lpstr>
      <vt:lpstr>User Interface Analysis</vt:lpstr>
      <vt:lpstr>Requirements &amp; specifications</vt:lpstr>
      <vt:lpstr>Documenting the new system  by SRS addressing</vt:lpstr>
      <vt:lpstr>As Is To be Model</vt:lpstr>
      <vt:lpstr>As Is - Login</vt:lpstr>
      <vt:lpstr>To Be – Login</vt:lpstr>
      <vt:lpstr>To Be - Home Page</vt:lpstr>
      <vt:lpstr>As Is – Guide</vt:lpstr>
      <vt:lpstr>To Be – Guide</vt:lpstr>
      <vt:lpstr>As Is – Personal info</vt:lpstr>
      <vt:lpstr>To Be – Personal info</vt:lpstr>
      <vt:lpstr>As Is – profile</vt:lpstr>
      <vt:lpstr>To be Profile</vt:lpstr>
      <vt:lpstr>As Is Request options</vt:lpstr>
      <vt:lpstr>To Be – Request options</vt:lpstr>
      <vt:lpstr>To Be – Request info</vt:lpstr>
      <vt:lpstr>As Is - Papers</vt:lpstr>
      <vt:lpstr>To Be - Papers</vt:lpstr>
      <vt:lpstr>Added functionality</vt:lpstr>
      <vt:lpstr>As Is – New Request</vt:lpstr>
      <vt:lpstr>To be –  new request</vt:lpstr>
      <vt:lpstr>As Is - Payment</vt:lpstr>
      <vt:lpstr>To Be - Payment</vt:lpstr>
      <vt:lpstr>As Is – Receipt</vt:lpstr>
      <vt:lpstr>To Be – Receipt</vt:lpstr>
      <vt:lpstr>More  Features to address</vt:lpstr>
      <vt:lpstr>As Is</vt:lpstr>
      <vt:lpstr>As Is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Interface Refactoring</dc:title>
  <dc:creator>Abdelrahman Elnagar</dc:creator>
  <cp:lastModifiedBy>Rania Sayed Hassan Mosallam</cp:lastModifiedBy>
  <cp:revision>20</cp:revision>
  <dcterms:modified xsi:type="dcterms:W3CDTF">2024-12-23T18:38:50Z</dcterms:modified>
</cp:coreProperties>
</file>